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1"/>
  </p:sldMasterIdLst>
  <p:notesMasterIdLst>
    <p:notesMasterId r:id="rId16"/>
  </p:notesMasterIdLst>
  <p:sldIdLst>
    <p:sldId id="275" r:id="rId2"/>
    <p:sldId id="257" r:id="rId3"/>
    <p:sldId id="302" r:id="rId4"/>
    <p:sldId id="303" r:id="rId5"/>
    <p:sldId id="305" r:id="rId6"/>
    <p:sldId id="306" r:id="rId7"/>
    <p:sldId id="307" r:id="rId8"/>
    <p:sldId id="308" r:id="rId9"/>
    <p:sldId id="309" r:id="rId10"/>
    <p:sldId id="310" r:id="rId11"/>
    <p:sldId id="272" r:id="rId12"/>
    <p:sldId id="274" r:id="rId13"/>
    <p:sldId id="269" r:id="rId14"/>
    <p:sldId id="304" r:id="rId15"/>
  </p:sldIdLst>
  <p:sldSz cx="9144000" cy="5143500" type="screen16x9"/>
  <p:notesSz cx="6858000" cy="9144000"/>
  <p:embeddedFontLst>
    <p:embeddedFont>
      <p:font typeface="Bebas Neue" panose="020B0606020202050201" pitchFamily="34" charset="77"/>
      <p:regular r:id="rId17"/>
    </p:embeddedFont>
    <p:embeddedFont>
      <p:font typeface="Forte" panose="03060902040502070203" pitchFamily="66" charset="77"/>
      <p:regular r:id="rId18"/>
    </p:embeddedFon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BEF29F-F979-46E0-8AEF-2413EEC00986}">
  <a:tblStyle styleId="{86BEF29F-F979-46E0-8AEF-2413EEC009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21"/>
  </p:normalViewPr>
  <p:slideViewPr>
    <p:cSldViewPr snapToGrid="0">
      <p:cViewPr varScale="1">
        <p:scale>
          <a:sx n="122" d="100"/>
          <a:sy n="122" d="100"/>
        </p:scale>
        <p:origin x="824" y="280"/>
      </p:cViewPr>
      <p:guideLst>
        <p:guide orient="horz" pos="3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92b9ca3f2f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92b9ca3f2f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92b9ca3f2f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92b9ca3f2f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92b9ca3f2f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92b9ca3f2f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519269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57"/>
        <p:cNvGrpSpPr/>
        <p:nvPr/>
      </p:nvGrpSpPr>
      <p:grpSpPr>
        <a:xfrm>
          <a:off x="0" y="0"/>
          <a:ext cx="0" cy="0"/>
          <a:chOff x="0" y="0"/>
          <a:chExt cx="0" cy="0"/>
        </a:xfrm>
      </p:grpSpPr>
      <p:grpSp>
        <p:nvGrpSpPr>
          <p:cNvPr id="758" name="Google Shape;758;p11"/>
          <p:cNvGrpSpPr/>
          <p:nvPr/>
        </p:nvGrpSpPr>
        <p:grpSpPr>
          <a:xfrm>
            <a:off x="5266248" y="4568869"/>
            <a:ext cx="3157758" cy="296582"/>
            <a:chOff x="5266248" y="4230494"/>
            <a:chExt cx="3157758" cy="296582"/>
          </a:xfrm>
        </p:grpSpPr>
        <p:sp>
          <p:nvSpPr>
            <p:cNvPr id="759" name="Google Shape;759;p11"/>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11"/>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11"/>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11"/>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11"/>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11"/>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11"/>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11"/>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11"/>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11"/>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11"/>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11"/>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11"/>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11"/>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11"/>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11"/>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11"/>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776;p11"/>
          <p:cNvGrpSpPr/>
          <p:nvPr/>
        </p:nvGrpSpPr>
        <p:grpSpPr>
          <a:xfrm>
            <a:off x="-364925" y="-1720950"/>
            <a:ext cx="9644000" cy="3383025"/>
            <a:chOff x="-364925" y="-1720950"/>
            <a:chExt cx="9644000" cy="3383025"/>
          </a:xfrm>
        </p:grpSpPr>
        <p:grpSp>
          <p:nvGrpSpPr>
            <p:cNvPr id="777" name="Google Shape;777;p11"/>
            <p:cNvGrpSpPr/>
            <p:nvPr/>
          </p:nvGrpSpPr>
          <p:grpSpPr>
            <a:xfrm flipH="1">
              <a:off x="-364925" y="-1720950"/>
              <a:ext cx="7767703" cy="3383025"/>
              <a:chOff x="24125" y="294775"/>
              <a:chExt cx="7767703" cy="3383025"/>
            </a:xfrm>
          </p:grpSpPr>
          <p:sp>
            <p:nvSpPr>
              <p:cNvPr id="778" name="Google Shape;778;p11"/>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11"/>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11"/>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11"/>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11"/>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11"/>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11"/>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11"/>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11"/>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11"/>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11"/>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11"/>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11"/>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11"/>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11"/>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11"/>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11"/>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11"/>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11"/>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11"/>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11"/>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11"/>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11"/>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11"/>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11"/>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11"/>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11"/>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11"/>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11"/>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11"/>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11"/>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11"/>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11"/>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11"/>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11"/>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11"/>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11"/>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11"/>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11"/>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11"/>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11"/>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11"/>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11"/>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11"/>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11"/>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11"/>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11"/>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11"/>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11"/>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11"/>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11"/>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11"/>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11"/>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11"/>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11"/>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11"/>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11"/>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11"/>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11"/>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11"/>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11"/>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11"/>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11"/>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11"/>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11"/>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11"/>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11"/>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11"/>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11"/>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11"/>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11"/>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11"/>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11"/>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11"/>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11"/>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11"/>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11"/>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11"/>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11"/>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11"/>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11"/>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11"/>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11"/>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11"/>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11"/>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11"/>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11"/>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11"/>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11"/>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11"/>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11"/>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11"/>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11"/>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11"/>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72" name="Google Shape;872;p11"/>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873" name="Google Shape;873;p11"/>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4" name="Google Shape;874;p11"/>
          <p:cNvSpPr txBox="1">
            <a:spLocks noGrp="1"/>
          </p:cNvSpPr>
          <p:nvPr>
            <p:ph type="subTitle" idx="1"/>
          </p:nvPr>
        </p:nvSpPr>
        <p:spPr>
          <a:xfrm>
            <a:off x="2549400" y="2893950"/>
            <a:ext cx="4045200" cy="123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3076521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extLst>
      <p:ext uri="{BB962C8B-B14F-4D97-AF65-F5344CB8AC3E}">
        <p14:creationId xmlns:p14="http://schemas.microsoft.com/office/powerpoint/2010/main" val="1859284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2720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0311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286"/>
        <p:cNvGrpSpPr/>
        <p:nvPr/>
      </p:nvGrpSpPr>
      <p:grpSpPr>
        <a:xfrm>
          <a:off x="0" y="0"/>
          <a:ext cx="0" cy="0"/>
          <a:chOff x="0" y="0"/>
          <a:chExt cx="0" cy="0"/>
        </a:xfrm>
      </p:grpSpPr>
      <p:grpSp>
        <p:nvGrpSpPr>
          <p:cNvPr id="1287" name="Google Shape;1287;p15"/>
          <p:cNvGrpSpPr/>
          <p:nvPr/>
        </p:nvGrpSpPr>
        <p:grpSpPr>
          <a:xfrm>
            <a:off x="2019110" y="-2483486"/>
            <a:ext cx="7884219" cy="3433770"/>
            <a:chOff x="24125" y="294775"/>
            <a:chExt cx="7767703" cy="3383025"/>
          </a:xfrm>
        </p:grpSpPr>
        <p:sp>
          <p:nvSpPr>
            <p:cNvPr id="1288" name="Google Shape;1288;p1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1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1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1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1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1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1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1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1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1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1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1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1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1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1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1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1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1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1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1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1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1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1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1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1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1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1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1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1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1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1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1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1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1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1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1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1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1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1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1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1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1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1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1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1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1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1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1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1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1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1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1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1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1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1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1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1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1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1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1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1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1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1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1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1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1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1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1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1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1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1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1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1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1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1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1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1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1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1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1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1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1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1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1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1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1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1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1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1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1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1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1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1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1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82" name="Google Shape;1382;p15"/>
          <p:cNvGrpSpPr/>
          <p:nvPr/>
        </p:nvGrpSpPr>
        <p:grpSpPr>
          <a:xfrm rot="5400000">
            <a:off x="674625" y="3321200"/>
            <a:ext cx="979800" cy="3475150"/>
            <a:chOff x="327125" y="2375600"/>
            <a:chExt cx="979800" cy="3475150"/>
          </a:xfrm>
        </p:grpSpPr>
        <p:sp>
          <p:nvSpPr>
            <p:cNvPr id="1383" name="Google Shape;1383;p1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1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1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1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1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1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1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1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1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1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1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1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1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1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1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98" name="Google Shape;1398;p1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9" name="Google Shape;1399;p15"/>
          <p:cNvSpPr txBox="1">
            <a:spLocks noGrp="1"/>
          </p:cNvSpPr>
          <p:nvPr>
            <p:ph type="subTitle" idx="1"/>
          </p:nvPr>
        </p:nvSpPr>
        <p:spPr>
          <a:xfrm>
            <a:off x="719994" y="2088317"/>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0" name="Google Shape;1400;p15"/>
          <p:cNvSpPr txBox="1">
            <a:spLocks noGrp="1"/>
          </p:cNvSpPr>
          <p:nvPr>
            <p:ph type="title" idx="2"/>
          </p:nvPr>
        </p:nvSpPr>
        <p:spPr>
          <a:xfrm>
            <a:off x="720000" y="1607275"/>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1" name="Google Shape;1401;p15"/>
          <p:cNvSpPr txBox="1">
            <a:spLocks noGrp="1"/>
          </p:cNvSpPr>
          <p:nvPr>
            <p:ph type="subTitle" idx="3"/>
          </p:nvPr>
        </p:nvSpPr>
        <p:spPr>
          <a:xfrm>
            <a:off x="719994" y="3626192"/>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2" name="Google Shape;1402;p15"/>
          <p:cNvSpPr txBox="1">
            <a:spLocks noGrp="1"/>
          </p:cNvSpPr>
          <p:nvPr>
            <p:ph type="title" idx="4"/>
          </p:nvPr>
        </p:nvSpPr>
        <p:spPr>
          <a:xfrm>
            <a:off x="720000" y="3145150"/>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3" name="Google Shape;1403;p15"/>
          <p:cNvSpPr txBox="1">
            <a:spLocks noGrp="1"/>
          </p:cNvSpPr>
          <p:nvPr>
            <p:ph type="subTitle" idx="5"/>
          </p:nvPr>
        </p:nvSpPr>
        <p:spPr>
          <a:xfrm>
            <a:off x="6672294" y="2088317"/>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4" name="Google Shape;1404;p15"/>
          <p:cNvSpPr txBox="1">
            <a:spLocks noGrp="1"/>
          </p:cNvSpPr>
          <p:nvPr>
            <p:ph type="title" idx="6"/>
          </p:nvPr>
        </p:nvSpPr>
        <p:spPr>
          <a:xfrm>
            <a:off x="6672300" y="1607275"/>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5" name="Google Shape;1405;p15"/>
          <p:cNvSpPr txBox="1">
            <a:spLocks noGrp="1"/>
          </p:cNvSpPr>
          <p:nvPr>
            <p:ph type="subTitle" idx="7"/>
          </p:nvPr>
        </p:nvSpPr>
        <p:spPr>
          <a:xfrm>
            <a:off x="6672294" y="36261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6" name="Google Shape;1406;p15"/>
          <p:cNvSpPr txBox="1">
            <a:spLocks noGrp="1"/>
          </p:cNvSpPr>
          <p:nvPr>
            <p:ph type="title" idx="8"/>
          </p:nvPr>
        </p:nvSpPr>
        <p:spPr>
          <a:xfrm>
            <a:off x="6672300" y="3145150"/>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975765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07"/>
        <p:cNvGrpSpPr/>
        <p:nvPr/>
      </p:nvGrpSpPr>
      <p:grpSpPr>
        <a:xfrm>
          <a:off x="0" y="0"/>
          <a:ext cx="0" cy="0"/>
          <a:chOff x="0" y="0"/>
          <a:chExt cx="0" cy="0"/>
        </a:xfrm>
      </p:grpSpPr>
      <p:sp>
        <p:nvSpPr>
          <p:cNvPr id="1408" name="Google Shape;1408;p16"/>
          <p:cNvSpPr txBox="1">
            <a:spLocks noGrp="1"/>
          </p:cNvSpPr>
          <p:nvPr>
            <p:ph type="subTitle" idx="1"/>
          </p:nvPr>
        </p:nvSpPr>
        <p:spPr>
          <a:xfrm>
            <a:off x="2400600" y="2067413"/>
            <a:ext cx="4342800" cy="113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9" name="Google Shape;1409;p16"/>
          <p:cNvSpPr txBox="1">
            <a:spLocks noGrp="1"/>
          </p:cNvSpPr>
          <p:nvPr>
            <p:ph type="title"/>
          </p:nvPr>
        </p:nvSpPr>
        <p:spPr>
          <a:xfrm>
            <a:off x="2400450" y="3332738"/>
            <a:ext cx="43428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16"/>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16"/>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16"/>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16"/>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16"/>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1417;p16"/>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16"/>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16"/>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16"/>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16"/>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1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1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1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1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1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1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1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1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1432;p1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1433;p1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1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1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1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1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1438;p1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1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1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1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1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1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4" name="Google Shape;1444;p16"/>
          <p:cNvGrpSpPr/>
          <p:nvPr/>
        </p:nvGrpSpPr>
        <p:grpSpPr>
          <a:xfrm>
            <a:off x="-274468" y="-1001015"/>
            <a:ext cx="10129998" cy="2559475"/>
            <a:chOff x="-274468" y="-1001015"/>
            <a:chExt cx="10129998" cy="2559475"/>
          </a:xfrm>
        </p:grpSpPr>
        <p:grpSp>
          <p:nvGrpSpPr>
            <p:cNvPr id="1445" name="Google Shape;1445;p16"/>
            <p:cNvGrpSpPr/>
            <p:nvPr/>
          </p:nvGrpSpPr>
          <p:grpSpPr>
            <a:xfrm>
              <a:off x="-274468" y="-1001015"/>
              <a:ext cx="7806725" cy="2559475"/>
              <a:chOff x="-274468" y="-1001015"/>
              <a:chExt cx="7806725" cy="2559475"/>
            </a:xfrm>
          </p:grpSpPr>
          <p:sp>
            <p:nvSpPr>
              <p:cNvPr id="1446" name="Google Shape;1446;p16"/>
              <p:cNvSpPr/>
              <p:nvPr/>
            </p:nvSpPr>
            <p:spPr>
              <a:xfrm flipH="1">
                <a:off x="774235"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1447;p16"/>
              <p:cNvSpPr/>
              <p:nvPr/>
            </p:nvSpPr>
            <p:spPr>
              <a:xfrm flipH="1">
                <a:off x="660123" y="1064966"/>
                <a:ext cx="151768" cy="94420"/>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16"/>
              <p:cNvSpPr/>
              <p:nvPr/>
            </p:nvSpPr>
            <p:spPr>
              <a:xfrm flipH="1">
                <a:off x="546596"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16"/>
              <p:cNvSpPr/>
              <p:nvPr/>
            </p:nvSpPr>
            <p:spPr>
              <a:xfrm flipH="1">
                <a:off x="433093"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16"/>
              <p:cNvSpPr/>
              <p:nvPr/>
            </p:nvSpPr>
            <p:spPr>
              <a:xfrm flipH="1">
                <a:off x="318982" y="1064966"/>
                <a:ext cx="151768" cy="94420"/>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16"/>
              <p:cNvSpPr/>
              <p:nvPr/>
            </p:nvSpPr>
            <p:spPr>
              <a:xfrm flipH="1">
                <a:off x="205454"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16"/>
              <p:cNvSpPr/>
              <p:nvPr/>
            </p:nvSpPr>
            <p:spPr>
              <a:xfrm flipH="1">
                <a:off x="91368" y="1064966"/>
                <a:ext cx="151768" cy="94420"/>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16"/>
              <p:cNvSpPr/>
              <p:nvPr/>
            </p:nvSpPr>
            <p:spPr>
              <a:xfrm flipH="1">
                <a:off x="-274468" y="-93788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16"/>
              <p:cNvSpPr/>
              <p:nvPr/>
            </p:nvSpPr>
            <p:spPr>
              <a:xfrm flipH="1">
                <a:off x="-43602" y="-76411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16"/>
              <p:cNvSpPr/>
              <p:nvPr/>
            </p:nvSpPr>
            <p:spPr>
              <a:xfrm flipH="1">
                <a:off x="-274108" y="-170466"/>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16"/>
              <p:cNvSpPr/>
              <p:nvPr/>
            </p:nvSpPr>
            <p:spPr>
              <a:xfrm flipH="1">
                <a:off x="-38958" y="-38389"/>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16"/>
              <p:cNvSpPr/>
              <p:nvPr/>
            </p:nvSpPr>
            <p:spPr>
              <a:xfrm flipH="1">
                <a:off x="4070422" y="5194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16"/>
              <p:cNvSpPr/>
              <p:nvPr/>
            </p:nvSpPr>
            <p:spPr>
              <a:xfrm flipH="1">
                <a:off x="1455350" y="142173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16"/>
              <p:cNvSpPr/>
              <p:nvPr/>
            </p:nvSpPr>
            <p:spPr>
              <a:xfrm flipH="1">
                <a:off x="1479101" y="144549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16"/>
              <p:cNvSpPr/>
              <p:nvPr/>
            </p:nvSpPr>
            <p:spPr>
              <a:xfrm flipH="1">
                <a:off x="1995153" y="115662"/>
                <a:ext cx="136720" cy="136721"/>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16"/>
              <p:cNvSpPr/>
              <p:nvPr/>
            </p:nvSpPr>
            <p:spPr>
              <a:xfrm flipH="1">
                <a:off x="2018904" y="139413"/>
                <a:ext cx="89219" cy="89218"/>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16"/>
              <p:cNvSpPr/>
              <p:nvPr/>
            </p:nvSpPr>
            <p:spPr>
              <a:xfrm flipH="1">
                <a:off x="2737118" y="-209848"/>
                <a:ext cx="89219"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16"/>
              <p:cNvSpPr/>
              <p:nvPr/>
            </p:nvSpPr>
            <p:spPr>
              <a:xfrm flipH="1">
                <a:off x="394853" y="497937"/>
                <a:ext cx="89219"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16"/>
              <p:cNvSpPr/>
              <p:nvPr/>
            </p:nvSpPr>
            <p:spPr>
              <a:xfrm flipH="1">
                <a:off x="3942405" y="44926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16"/>
              <p:cNvSpPr/>
              <p:nvPr/>
            </p:nvSpPr>
            <p:spPr>
              <a:xfrm flipH="1">
                <a:off x="3966156" y="47301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16"/>
              <p:cNvSpPr/>
              <p:nvPr/>
            </p:nvSpPr>
            <p:spPr>
              <a:xfrm flipH="1">
                <a:off x="5181872" y="-100101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16"/>
              <p:cNvSpPr/>
              <p:nvPr/>
            </p:nvSpPr>
            <p:spPr>
              <a:xfrm flipH="1">
                <a:off x="5206207" y="-97726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16"/>
              <p:cNvSpPr/>
              <p:nvPr/>
            </p:nvSpPr>
            <p:spPr>
              <a:xfrm flipH="1">
                <a:off x="4591117" y="-98652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16"/>
              <p:cNvSpPr/>
              <p:nvPr/>
            </p:nvSpPr>
            <p:spPr>
              <a:xfrm flipH="1">
                <a:off x="983325" y="13015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16"/>
              <p:cNvSpPr/>
              <p:nvPr/>
            </p:nvSpPr>
            <p:spPr>
              <a:xfrm flipH="1">
                <a:off x="1211522" y="117557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16"/>
              <p:cNvSpPr/>
              <p:nvPr/>
            </p:nvSpPr>
            <p:spPr>
              <a:xfrm flipH="1">
                <a:off x="2746380" y="90162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16"/>
              <p:cNvSpPr/>
              <p:nvPr/>
            </p:nvSpPr>
            <p:spPr>
              <a:xfrm flipH="1">
                <a:off x="3865950" y="24540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16"/>
              <p:cNvSpPr/>
              <p:nvPr/>
            </p:nvSpPr>
            <p:spPr>
              <a:xfrm flipH="1">
                <a:off x="1991702" y="86572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16"/>
              <p:cNvSpPr/>
              <p:nvPr/>
            </p:nvSpPr>
            <p:spPr>
              <a:xfrm flipH="1">
                <a:off x="4207092" y="-36042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16"/>
              <p:cNvSpPr/>
              <p:nvPr/>
            </p:nvSpPr>
            <p:spPr>
              <a:xfrm flipH="1">
                <a:off x="3934310" y="-63264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16"/>
              <p:cNvSpPr/>
              <p:nvPr/>
            </p:nvSpPr>
            <p:spPr>
              <a:xfrm flipH="1">
                <a:off x="3959787" y="-60658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16"/>
              <p:cNvSpPr/>
              <p:nvPr/>
            </p:nvSpPr>
            <p:spPr>
              <a:xfrm flipH="1">
                <a:off x="4344954" y="-96972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16"/>
              <p:cNvSpPr/>
              <p:nvPr/>
            </p:nvSpPr>
            <p:spPr>
              <a:xfrm flipH="1">
                <a:off x="6303193" y="-79134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16"/>
              <p:cNvSpPr/>
              <p:nvPr/>
            </p:nvSpPr>
            <p:spPr>
              <a:xfrm flipH="1">
                <a:off x="451617" y="-1700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16"/>
              <p:cNvSpPr/>
              <p:nvPr/>
            </p:nvSpPr>
            <p:spPr>
              <a:xfrm flipH="1">
                <a:off x="3911701" y="-12065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16"/>
              <p:cNvSpPr/>
              <p:nvPr/>
            </p:nvSpPr>
            <p:spPr>
              <a:xfrm flipH="1">
                <a:off x="3798199" y="-12065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16"/>
              <p:cNvSpPr/>
              <p:nvPr/>
            </p:nvSpPr>
            <p:spPr>
              <a:xfrm flipH="1">
                <a:off x="3684087" y="-12065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16"/>
              <p:cNvSpPr/>
              <p:nvPr/>
            </p:nvSpPr>
            <p:spPr>
              <a:xfrm flipH="1">
                <a:off x="3570560"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16"/>
              <p:cNvSpPr/>
              <p:nvPr/>
            </p:nvSpPr>
            <p:spPr>
              <a:xfrm flipH="1">
                <a:off x="3457057" y="-12065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16"/>
              <p:cNvSpPr/>
              <p:nvPr/>
            </p:nvSpPr>
            <p:spPr>
              <a:xfrm flipH="1">
                <a:off x="3342946" y="-12065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16"/>
              <p:cNvSpPr/>
              <p:nvPr/>
            </p:nvSpPr>
            <p:spPr>
              <a:xfrm flipH="1">
                <a:off x="3229418"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16"/>
              <p:cNvSpPr/>
              <p:nvPr/>
            </p:nvSpPr>
            <p:spPr>
              <a:xfrm flipH="1">
                <a:off x="3115332" y="-12065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16"/>
              <p:cNvSpPr/>
              <p:nvPr/>
            </p:nvSpPr>
            <p:spPr>
              <a:xfrm flipH="1">
                <a:off x="4594568" y="66764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16"/>
              <p:cNvSpPr/>
              <p:nvPr/>
            </p:nvSpPr>
            <p:spPr>
              <a:xfrm flipH="1">
                <a:off x="4383752" y="66764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16"/>
              <p:cNvSpPr/>
              <p:nvPr/>
            </p:nvSpPr>
            <p:spPr>
              <a:xfrm flipH="1">
                <a:off x="4172937" y="66764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16"/>
              <p:cNvSpPr/>
              <p:nvPr/>
            </p:nvSpPr>
            <p:spPr>
              <a:xfrm flipH="1">
                <a:off x="3961512" y="66764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16"/>
              <p:cNvSpPr/>
              <p:nvPr/>
            </p:nvSpPr>
            <p:spPr>
              <a:xfrm flipH="1">
                <a:off x="3750697" y="66764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16"/>
              <p:cNvSpPr/>
              <p:nvPr/>
            </p:nvSpPr>
            <p:spPr>
              <a:xfrm flipH="1">
                <a:off x="3539881" y="66764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94" name="Google Shape;1494;p16"/>
            <p:cNvSpPr/>
            <p:nvPr/>
          </p:nvSpPr>
          <p:spPr>
            <a:xfrm flipH="1">
              <a:off x="7520192" y="-1272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37004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One Columns">
  <p:cSld name="Title and One Columns">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3107898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One Columns 1">
  <p:cSld name="Title and One Columns 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3747677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692334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09"/>
        <p:cNvGrpSpPr/>
        <p:nvPr/>
      </p:nvGrpSpPr>
      <p:grpSpPr>
        <a:xfrm>
          <a:off x="0" y="0"/>
          <a:ext cx="0" cy="0"/>
          <a:chOff x="0" y="0"/>
          <a:chExt cx="0" cy="0"/>
        </a:xfrm>
      </p:grpSpPr>
      <p:grpSp>
        <p:nvGrpSpPr>
          <p:cNvPr id="1710" name="Google Shape;1710;p20"/>
          <p:cNvGrpSpPr/>
          <p:nvPr/>
        </p:nvGrpSpPr>
        <p:grpSpPr>
          <a:xfrm>
            <a:off x="730476" y="4569012"/>
            <a:ext cx="1602149" cy="244468"/>
            <a:chOff x="1675453" y="-1233273"/>
            <a:chExt cx="1032712" cy="157579"/>
          </a:xfrm>
        </p:grpSpPr>
        <p:sp>
          <p:nvSpPr>
            <p:cNvPr id="1711" name="Google Shape;1711;p20"/>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20"/>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0"/>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20"/>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0"/>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20"/>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20"/>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20"/>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20"/>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20"/>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20"/>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22" name="Google Shape;1722;p20"/>
          <p:cNvGrpSpPr/>
          <p:nvPr/>
        </p:nvGrpSpPr>
        <p:grpSpPr>
          <a:xfrm>
            <a:off x="8488400" y="2728975"/>
            <a:ext cx="1552150" cy="3475150"/>
            <a:chOff x="327125" y="2375600"/>
            <a:chExt cx="1552150" cy="3475150"/>
          </a:xfrm>
        </p:grpSpPr>
        <p:sp>
          <p:nvSpPr>
            <p:cNvPr id="1723" name="Google Shape;1723;p2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724;p2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725;p2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726;p2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727;p2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2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729;p2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2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2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2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2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2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2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20"/>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20"/>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20"/>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20"/>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20"/>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20"/>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20"/>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20"/>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4" name="Google Shape;1744;p20"/>
          <p:cNvGrpSpPr/>
          <p:nvPr/>
        </p:nvGrpSpPr>
        <p:grpSpPr>
          <a:xfrm>
            <a:off x="-364925" y="-2353500"/>
            <a:ext cx="9644000" cy="3383025"/>
            <a:chOff x="-364925" y="-2353500"/>
            <a:chExt cx="9644000" cy="3383025"/>
          </a:xfrm>
        </p:grpSpPr>
        <p:grpSp>
          <p:nvGrpSpPr>
            <p:cNvPr id="1745" name="Google Shape;1745;p20"/>
            <p:cNvGrpSpPr/>
            <p:nvPr/>
          </p:nvGrpSpPr>
          <p:grpSpPr>
            <a:xfrm>
              <a:off x="-364925" y="-2353500"/>
              <a:ext cx="9644000" cy="3383025"/>
              <a:chOff x="-364925" y="-1720950"/>
              <a:chExt cx="9644000" cy="3383025"/>
            </a:xfrm>
          </p:grpSpPr>
          <p:grpSp>
            <p:nvGrpSpPr>
              <p:cNvPr id="1746" name="Google Shape;1746;p20"/>
              <p:cNvGrpSpPr/>
              <p:nvPr/>
            </p:nvGrpSpPr>
            <p:grpSpPr>
              <a:xfrm flipH="1">
                <a:off x="-364925" y="-1720950"/>
                <a:ext cx="8364453" cy="3383025"/>
                <a:chOff x="-572625" y="294775"/>
                <a:chExt cx="8364453" cy="3383025"/>
              </a:xfrm>
            </p:grpSpPr>
            <p:sp>
              <p:nvSpPr>
                <p:cNvPr id="1747" name="Google Shape;1747;p20"/>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20"/>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 name="Google Shape;1749;p20"/>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20"/>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20"/>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20"/>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753;p20"/>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754;p20"/>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20"/>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20"/>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20"/>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20"/>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20"/>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20"/>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20"/>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20"/>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20"/>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20"/>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20"/>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20"/>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20"/>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20"/>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20"/>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20"/>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20"/>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20"/>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20"/>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20"/>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20"/>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20"/>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20"/>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20"/>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9" name="Google Shape;1779;p20"/>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20"/>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20"/>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20"/>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20"/>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20"/>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20"/>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6" name="Google Shape;1786;p20"/>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7" name="Google Shape;1787;p20"/>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20"/>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20"/>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20"/>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20"/>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20"/>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20"/>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20"/>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20"/>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20"/>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20"/>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20"/>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20"/>
                <p:cNvSpPr/>
                <p:nvPr/>
              </p:nvSpPr>
              <p:spPr>
                <a:xfrm>
                  <a:off x="-572625" y="2889150"/>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20"/>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20"/>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20"/>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20"/>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20"/>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20"/>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20"/>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20"/>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20"/>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20"/>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20"/>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20"/>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20"/>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20"/>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1814;p20"/>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5" name="Google Shape;1815;p20"/>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20"/>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1817;p20"/>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20"/>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1819;p20"/>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1820;p20"/>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1821;p20"/>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1822;p20"/>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1823;p20"/>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4" name="Google Shape;1824;p20"/>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5" name="Google Shape;1825;p20"/>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20"/>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1827;p20"/>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1828;p20"/>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1829;p20"/>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0" name="Google Shape;1830;p20"/>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1" name="Google Shape;1831;p20"/>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2" name="Google Shape;1832;p20"/>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20"/>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1834;p20"/>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20"/>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20"/>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20"/>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20"/>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20"/>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1840;p20"/>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841" name="Google Shape;1841;p20"/>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1842" name="Google Shape;1842;p20"/>
            <p:cNvSpPr/>
            <p:nvPr/>
          </p:nvSpPr>
          <p:spPr>
            <a:xfrm flipH="1">
              <a:off x="6008353" y="-398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43" name="Google Shape;1843;p20"/>
          <p:cNvSpPr txBox="1">
            <a:spLocks noGrp="1"/>
          </p:cNvSpPr>
          <p:nvPr>
            <p:ph type="title"/>
          </p:nvPr>
        </p:nvSpPr>
        <p:spPr>
          <a:xfrm>
            <a:off x="720000" y="314175"/>
            <a:ext cx="7704000" cy="8934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4" name="Google Shape;1844;p20"/>
          <p:cNvSpPr txBox="1">
            <a:spLocks noGrp="1"/>
          </p:cNvSpPr>
          <p:nvPr>
            <p:ph type="subTitle" idx="1"/>
          </p:nvPr>
        </p:nvSpPr>
        <p:spPr>
          <a:xfrm>
            <a:off x="3488850" y="1978325"/>
            <a:ext cx="2166300" cy="158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45" name="Google Shape;1845;p20"/>
          <p:cNvSpPr txBox="1"/>
          <p:nvPr/>
        </p:nvSpPr>
        <p:spPr>
          <a:xfrm>
            <a:off x="2493000" y="3787200"/>
            <a:ext cx="4158000" cy="525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 sz="1200" dirty="0">
                <a:solidFill>
                  <a:schemeClr val="dk1"/>
                </a:solidFill>
                <a:latin typeface="Roboto"/>
                <a:ea typeface="Roboto"/>
                <a:cs typeface="Roboto"/>
                <a:sym typeface="Roboto"/>
              </a:rPr>
              <a:t>CREDITS: This presentation template was created by </a:t>
            </a:r>
            <a:r>
              <a:rPr lang="en" sz="1200" b="1" dirty="0">
                <a:solidFill>
                  <a:schemeClr val="dk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dirty="0">
                <a:solidFill>
                  <a:schemeClr val="dk1"/>
                </a:solidFill>
                <a:latin typeface="Roboto"/>
                <a:ea typeface="Roboto"/>
                <a:cs typeface="Roboto"/>
                <a:sym typeface="Roboto"/>
              </a:rPr>
              <a:t>, including icons by </a:t>
            </a:r>
            <a:r>
              <a:rPr lang="en" sz="1200" b="1" dirty="0">
                <a:solidFill>
                  <a:schemeClr val="dk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dirty="0">
                <a:solidFill>
                  <a:schemeClr val="dk1"/>
                </a:solidFill>
                <a:latin typeface="Roboto"/>
                <a:ea typeface="Roboto"/>
                <a:cs typeface="Roboto"/>
                <a:sym typeface="Roboto"/>
              </a:rPr>
              <a:t>, and infographics &amp; images by </a:t>
            </a:r>
            <a:r>
              <a:rPr lang="en" sz="1200" b="1" dirty="0">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31297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3"/>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3"/>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3"/>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3"/>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3"/>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3"/>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3"/>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3"/>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3"/>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3"/>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3"/>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3"/>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3"/>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3"/>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3"/>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3"/>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3"/>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3"/>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3"/>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3"/>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3"/>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3"/>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1" name="Google Shape;201;p3"/>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67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46"/>
        <p:cNvGrpSpPr/>
        <p:nvPr/>
      </p:nvGrpSpPr>
      <p:grpSpPr>
        <a:xfrm>
          <a:off x="0" y="0"/>
          <a:ext cx="0" cy="0"/>
          <a:chOff x="0" y="0"/>
          <a:chExt cx="0" cy="0"/>
        </a:xfrm>
      </p:grpSpPr>
    </p:spTree>
    <p:extLst>
      <p:ext uri="{BB962C8B-B14F-4D97-AF65-F5344CB8AC3E}">
        <p14:creationId xmlns:p14="http://schemas.microsoft.com/office/powerpoint/2010/main" val="491087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extLst>
      <p:ext uri="{BB962C8B-B14F-4D97-AF65-F5344CB8AC3E}">
        <p14:creationId xmlns:p14="http://schemas.microsoft.com/office/powerpoint/2010/main" val="4064779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5"/>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5"/>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5"/>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5"/>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5"/>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5"/>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2" name="Google Shape;392;p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3" name="Google Shape;393;p5"/>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4" name="Google Shape;394;p5"/>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5" name="Google Shape;395;p5"/>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6" name="Google Shape;396;p5"/>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99628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802727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3011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902998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6"/>
        <p:cNvGrpSpPr/>
        <p:nvPr/>
      </p:nvGrpSpPr>
      <p:grpSpPr>
        <a:xfrm>
          <a:off x="0" y="0"/>
          <a:ext cx="0" cy="0"/>
          <a:chOff x="0" y="0"/>
          <a:chExt cx="0" cy="0"/>
        </a:xfrm>
      </p:grpSpPr>
      <p:grpSp>
        <p:nvGrpSpPr>
          <p:cNvPr id="547" name="Google Shape;547;p9"/>
          <p:cNvGrpSpPr/>
          <p:nvPr/>
        </p:nvGrpSpPr>
        <p:grpSpPr>
          <a:xfrm flipH="1">
            <a:off x="-271725" y="-1955550"/>
            <a:ext cx="7767703" cy="3383025"/>
            <a:chOff x="24125" y="294775"/>
            <a:chExt cx="7767703" cy="3383025"/>
          </a:xfrm>
        </p:grpSpPr>
        <p:sp>
          <p:nvSpPr>
            <p:cNvPr id="548" name="Google Shape;548;p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2" name="Google Shape;642;p9"/>
          <p:cNvGrpSpPr/>
          <p:nvPr/>
        </p:nvGrpSpPr>
        <p:grpSpPr>
          <a:xfrm>
            <a:off x="-64791" y="3334954"/>
            <a:ext cx="2438787" cy="1857515"/>
            <a:chOff x="-64791" y="3334954"/>
            <a:chExt cx="2438787" cy="1857515"/>
          </a:xfrm>
        </p:grpSpPr>
        <p:sp>
          <p:nvSpPr>
            <p:cNvPr id="643" name="Google Shape;643;p9"/>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9"/>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9"/>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9"/>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9"/>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9"/>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9"/>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9"/>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9"/>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9"/>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9"/>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9"/>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9"/>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9"/>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9"/>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9"/>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9"/>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9"/>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9"/>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9"/>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9"/>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64" name="Google Shape;664;p9"/>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65" name="Google Shape;665;p9"/>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9"/>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9"/>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9"/>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9"/>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9"/>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9"/>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9"/>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9"/>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9"/>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75" name="Google Shape;675;p9"/>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76" name="Google Shape;676;p9"/>
          <p:cNvGrpSpPr/>
          <p:nvPr/>
        </p:nvGrpSpPr>
        <p:grpSpPr>
          <a:xfrm>
            <a:off x="5266248" y="4568869"/>
            <a:ext cx="3157758" cy="296582"/>
            <a:chOff x="5266248" y="4230494"/>
            <a:chExt cx="3157758" cy="296582"/>
          </a:xfrm>
        </p:grpSpPr>
        <p:sp>
          <p:nvSpPr>
            <p:cNvPr id="677" name="Google Shape;677;p9"/>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9"/>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9"/>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9"/>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9"/>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9"/>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9"/>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9"/>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9"/>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9"/>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9"/>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9"/>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9"/>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9"/>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9"/>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9"/>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9"/>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4" name="Google Shape;694;p9"/>
          <p:cNvGrpSpPr/>
          <p:nvPr/>
        </p:nvGrpSpPr>
        <p:grpSpPr>
          <a:xfrm>
            <a:off x="7723214" y="1254245"/>
            <a:ext cx="1068186" cy="967252"/>
            <a:chOff x="7723214" y="1254245"/>
            <a:chExt cx="1068186" cy="967252"/>
          </a:xfrm>
        </p:grpSpPr>
        <p:grpSp>
          <p:nvGrpSpPr>
            <p:cNvPr id="695" name="Google Shape;695;p9"/>
            <p:cNvGrpSpPr/>
            <p:nvPr/>
          </p:nvGrpSpPr>
          <p:grpSpPr>
            <a:xfrm>
              <a:off x="7883587" y="1867634"/>
              <a:ext cx="352280" cy="353863"/>
              <a:chOff x="1448125" y="1450525"/>
              <a:chExt cx="133500" cy="134100"/>
            </a:xfrm>
          </p:grpSpPr>
          <p:sp>
            <p:nvSpPr>
              <p:cNvPr id="696" name="Google Shape;696;p9"/>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9"/>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 name="Google Shape;698;p9"/>
            <p:cNvGrpSpPr/>
            <p:nvPr/>
          </p:nvGrpSpPr>
          <p:grpSpPr>
            <a:xfrm>
              <a:off x="8239099" y="1536926"/>
              <a:ext cx="552301" cy="552301"/>
              <a:chOff x="1582850" y="1325200"/>
              <a:chExt cx="209300" cy="209300"/>
            </a:xfrm>
          </p:grpSpPr>
          <p:sp>
            <p:nvSpPr>
              <p:cNvPr id="699" name="Google Shape;699;p9"/>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9"/>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9"/>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9"/>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3" name="Google Shape;703;p9"/>
            <p:cNvGrpSpPr/>
            <p:nvPr/>
          </p:nvGrpSpPr>
          <p:grpSpPr>
            <a:xfrm>
              <a:off x="7723214" y="1254245"/>
              <a:ext cx="552301" cy="552301"/>
              <a:chOff x="1387350" y="1218075"/>
              <a:chExt cx="209300" cy="209300"/>
            </a:xfrm>
          </p:grpSpPr>
          <p:sp>
            <p:nvSpPr>
              <p:cNvPr id="704" name="Google Shape;704;p9"/>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9"/>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9"/>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9"/>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708" name="Google Shape;708;p9"/>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lvl1pPr lvl="0" algn="ctr">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9" name="Google Shape;709;p9"/>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0" name="Google Shape;710;p9"/>
          <p:cNvSpPr txBox="1">
            <a:spLocks noGrp="1"/>
          </p:cNvSpPr>
          <p:nvPr>
            <p:ph type="title" idx="2" hasCustomPrompt="1"/>
          </p:nvPr>
        </p:nvSpPr>
        <p:spPr>
          <a:xfrm>
            <a:off x="3647325" y="1212825"/>
            <a:ext cx="1926600" cy="754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extLst>
      <p:ext uri="{BB962C8B-B14F-4D97-AF65-F5344CB8AC3E}">
        <p14:creationId xmlns:p14="http://schemas.microsoft.com/office/powerpoint/2010/main" val="493002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501197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180339704"/>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0"/>
        <p:cNvGrpSpPr/>
        <p:nvPr/>
      </p:nvGrpSpPr>
      <p:grpSpPr>
        <a:xfrm>
          <a:off x="0" y="0"/>
          <a:ext cx="0" cy="0"/>
          <a:chOff x="0" y="0"/>
          <a:chExt cx="0" cy="0"/>
        </a:xfrm>
      </p:grpSpPr>
      <p:sp>
        <p:nvSpPr>
          <p:cNvPr id="2431" name="Google Shape;2431;p43"/>
          <p:cNvSpPr txBox="1">
            <a:spLocks noGrp="1"/>
          </p:cNvSpPr>
          <p:nvPr>
            <p:ph type="title"/>
          </p:nvPr>
        </p:nvSpPr>
        <p:spPr>
          <a:xfrm>
            <a:off x="1046558" y="1478325"/>
            <a:ext cx="6893719" cy="1443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latin typeface="Bebas Neue" panose="020B0604020202020204" charset="0"/>
              </a:rPr>
              <a:t>Team minerva’s project for hackathon</a:t>
            </a:r>
            <a:br>
              <a:rPr lang="en" sz="4000" dirty="0">
                <a:latin typeface="Bebas Neue" panose="020B0604020202020204" charset="0"/>
              </a:rPr>
            </a:br>
            <a:r>
              <a:rPr lang="en" sz="4000" dirty="0">
                <a:latin typeface="Bebas Neue" panose="020B0604020202020204" charset="0"/>
              </a:rPr>
              <a:t>Theme : healthtech</a:t>
            </a:r>
            <a:endParaRPr sz="4000" dirty="0">
              <a:latin typeface="Bebas Neue" panose="020B0604020202020204" charset="0"/>
            </a:endParaRPr>
          </a:p>
        </p:txBody>
      </p:sp>
      <p:sp>
        <p:nvSpPr>
          <p:cNvPr id="2" name="TextBox 1">
            <a:extLst>
              <a:ext uri="{FF2B5EF4-FFF2-40B4-BE49-F238E27FC236}">
                <a16:creationId xmlns:a16="http://schemas.microsoft.com/office/drawing/2014/main" id="{972E404A-1C57-44E7-9CE8-B76F78AD83F2}"/>
              </a:ext>
            </a:extLst>
          </p:cNvPr>
          <p:cNvSpPr txBox="1"/>
          <p:nvPr/>
        </p:nvSpPr>
        <p:spPr>
          <a:xfrm>
            <a:off x="962621" y="2979374"/>
            <a:ext cx="7218758" cy="1323439"/>
          </a:xfrm>
          <a:prstGeom prst="rect">
            <a:avLst/>
          </a:prstGeom>
          <a:noFill/>
        </p:spPr>
        <p:txBody>
          <a:bodyPr wrap="square" rtlCol="0">
            <a:spAutoFit/>
          </a:bodyPr>
          <a:lstStyle/>
          <a:p>
            <a:r>
              <a:rPr lang="en-IN" sz="2000" dirty="0">
                <a:solidFill>
                  <a:schemeClr val="tx1"/>
                </a:solidFill>
                <a:latin typeface="Forte" panose="03060902040502070203" pitchFamily="66" charset="0"/>
              </a:rPr>
              <a:t>By:-</a:t>
            </a:r>
          </a:p>
          <a:p>
            <a:pPr marL="285750" indent="-285750">
              <a:buFont typeface="Wingdings" panose="05000000000000000000" pitchFamily="2" charset="2"/>
              <a:buChar char="q"/>
            </a:pPr>
            <a:r>
              <a:rPr lang="en-IN" sz="2000" dirty="0">
                <a:solidFill>
                  <a:schemeClr val="tx1"/>
                </a:solidFill>
                <a:latin typeface="Forte" panose="03060902040502070203" pitchFamily="66" charset="0"/>
              </a:rPr>
              <a:t>Kshitij Nikum,Harshit Nigam,Srishti Tirkey,Shubham Pawar</a:t>
            </a:r>
          </a:p>
          <a:p>
            <a:pPr marL="285750" indent="-285750">
              <a:buFont typeface="Wingdings" panose="05000000000000000000" pitchFamily="2" charset="2"/>
              <a:buChar char="q"/>
            </a:pPr>
            <a:endParaRPr lang="en-IN" sz="2000" dirty="0">
              <a:solidFill>
                <a:schemeClr val="tx1"/>
              </a:solidFill>
              <a:latin typeface="Forte" panose="03060902040502070203" pitchFamily="66" charset="0"/>
            </a:endParaRPr>
          </a:p>
          <a:p>
            <a:pPr marL="285750" indent="-285750">
              <a:buFont typeface="Wingdings" panose="05000000000000000000" pitchFamily="2" charset="2"/>
              <a:buChar char="q"/>
            </a:pPr>
            <a:endParaRPr lang="en-IN" sz="2000" dirty="0">
              <a:solidFill>
                <a:schemeClr val="tx1"/>
              </a:solidFill>
              <a:latin typeface="Forte" panose="03060902040502070203"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electronics&#10;&#10;Description automatically generated">
            <a:extLst>
              <a:ext uri="{FF2B5EF4-FFF2-40B4-BE49-F238E27FC236}">
                <a16:creationId xmlns:a16="http://schemas.microsoft.com/office/drawing/2014/main" id="{5519C56B-FB98-49F3-B923-1963F68C20DD}"/>
              </a:ext>
            </a:extLst>
          </p:cNvPr>
          <p:cNvPicPr>
            <a:picLocks noChangeAspect="1"/>
          </p:cNvPicPr>
          <p:nvPr/>
        </p:nvPicPr>
        <p:blipFill rotWithShape="1">
          <a:blip r:embed="rId2"/>
          <a:srcRect r="2178"/>
          <a:stretch/>
        </p:blipFill>
        <p:spPr>
          <a:xfrm>
            <a:off x="4109696" y="66059"/>
            <a:ext cx="4758731" cy="230313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EBFFE7E9-1F8F-4F64-92F8-2C8B1702AEEB}"/>
              </a:ext>
            </a:extLst>
          </p:cNvPr>
          <p:cNvPicPr>
            <a:picLocks noChangeAspect="1"/>
          </p:cNvPicPr>
          <p:nvPr/>
        </p:nvPicPr>
        <p:blipFill rotWithShape="1">
          <a:blip r:embed="rId3"/>
          <a:srcRect r="1284"/>
          <a:stretch/>
        </p:blipFill>
        <p:spPr>
          <a:xfrm>
            <a:off x="81116" y="2571750"/>
            <a:ext cx="4891818" cy="2271251"/>
          </a:xfrm>
          <a:prstGeom prst="rect">
            <a:avLst/>
          </a:prstGeom>
        </p:spPr>
      </p:pic>
      <p:sp>
        <p:nvSpPr>
          <p:cNvPr id="9" name="TextBox 8">
            <a:extLst>
              <a:ext uri="{FF2B5EF4-FFF2-40B4-BE49-F238E27FC236}">
                <a16:creationId xmlns:a16="http://schemas.microsoft.com/office/drawing/2014/main" id="{71EC3907-CEC8-451D-B886-4416A1DE3D86}"/>
              </a:ext>
            </a:extLst>
          </p:cNvPr>
          <p:cNvSpPr txBox="1"/>
          <p:nvPr/>
        </p:nvSpPr>
        <p:spPr>
          <a:xfrm>
            <a:off x="5699150" y="2383159"/>
            <a:ext cx="2485103" cy="307777"/>
          </a:xfrm>
          <a:prstGeom prst="rect">
            <a:avLst/>
          </a:prstGeom>
          <a:noFill/>
        </p:spPr>
        <p:txBody>
          <a:bodyPr wrap="square" rtlCol="0">
            <a:spAutoFit/>
          </a:bodyPr>
          <a:lstStyle/>
          <a:p>
            <a:r>
              <a:rPr lang="en-IN" dirty="0">
                <a:solidFill>
                  <a:schemeClr val="tx1"/>
                </a:solidFill>
                <a:latin typeface="Bebas Neue" panose="020B0604020202020204" charset="0"/>
              </a:rPr>
              <a:t>(medical assistance page)</a:t>
            </a:r>
          </a:p>
        </p:txBody>
      </p:sp>
      <p:sp>
        <p:nvSpPr>
          <p:cNvPr id="10" name="TextBox 9">
            <a:extLst>
              <a:ext uri="{FF2B5EF4-FFF2-40B4-BE49-F238E27FC236}">
                <a16:creationId xmlns:a16="http://schemas.microsoft.com/office/drawing/2014/main" id="{5CFC6916-80C3-433B-8B1C-C500973615EC}"/>
              </a:ext>
            </a:extLst>
          </p:cNvPr>
          <p:cNvSpPr txBox="1"/>
          <p:nvPr/>
        </p:nvSpPr>
        <p:spPr>
          <a:xfrm>
            <a:off x="1430594" y="4843001"/>
            <a:ext cx="2868561" cy="307777"/>
          </a:xfrm>
          <a:prstGeom prst="rect">
            <a:avLst/>
          </a:prstGeom>
          <a:noFill/>
        </p:spPr>
        <p:txBody>
          <a:bodyPr wrap="square" rtlCol="0">
            <a:spAutoFit/>
          </a:bodyPr>
          <a:lstStyle/>
          <a:p>
            <a:r>
              <a:rPr lang="en-IN" dirty="0">
                <a:solidFill>
                  <a:schemeClr val="tx1"/>
                </a:solidFill>
                <a:latin typeface="Bebas Neue" panose="020B0604020202020204" charset="0"/>
              </a:rPr>
              <a:t>(basic information page)</a:t>
            </a:r>
          </a:p>
        </p:txBody>
      </p:sp>
      <p:sp>
        <p:nvSpPr>
          <p:cNvPr id="11" name="TextBox 10">
            <a:extLst>
              <a:ext uri="{FF2B5EF4-FFF2-40B4-BE49-F238E27FC236}">
                <a16:creationId xmlns:a16="http://schemas.microsoft.com/office/drawing/2014/main" id="{32473CA7-7BEE-4E7C-BFAB-F2FA5A7A4212}"/>
              </a:ext>
            </a:extLst>
          </p:cNvPr>
          <p:cNvSpPr txBox="1"/>
          <p:nvPr/>
        </p:nvSpPr>
        <p:spPr>
          <a:xfrm>
            <a:off x="81116" y="573344"/>
            <a:ext cx="3785231" cy="1600438"/>
          </a:xfrm>
          <a:prstGeom prst="rect">
            <a:avLst/>
          </a:prstGeom>
          <a:noFill/>
        </p:spPr>
        <p:txBody>
          <a:bodyPr wrap="square" rtlCol="0">
            <a:spAutoFit/>
          </a:bodyPr>
          <a:lstStyle/>
          <a:p>
            <a:r>
              <a:rPr lang="en-US" dirty="0">
                <a:solidFill>
                  <a:schemeClr val="tx1"/>
                </a:solidFill>
                <a:latin typeface="Bebas Neue" panose="020B0604020202020204" charset="0"/>
              </a:rPr>
              <a:t>the medical assistant page will help the patient to get a rough idea what the possible illness might be based on their symptoms. This can be used as a reference by the doctor when visiting. </a:t>
            </a:r>
          </a:p>
          <a:p>
            <a:endParaRPr lang="en-US" dirty="0">
              <a:solidFill>
                <a:schemeClr val="tx1"/>
              </a:solidFill>
              <a:latin typeface="Bebas Neue" panose="020B0604020202020204" charset="0"/>
            </a:endParaRPr>
          </a:p>
          <a:p>
            <a:r>
              <a:rPr lang="en-US" dirty="0">
                <a:solidFill>
                  <a:schemeClr val="tx1"/>
                </a:solidFill>
                <a:latin typeface="Bebas Neue" panose="020B0604020202020204" charset="0"/>
              </a:rPr>
              <a:t>Medical assistant page will also provide few home remedies to ease some symptoms based on the illness predicted by it.</a:t>
            </a:r>
            <a:endParaRPr lang="en-IN" dirty="0">
              <a:solidFill>
                <a:schemeClr val="tx1"/>
              </a:solidFill>
              <a:latin typeface="Bebas Neue" panose="020B0604020202020204" charset="0"/>
            </a:endParaRPr>
          </a:p>
        </p:txBody>
      </p:sp>
      <p:sp>
        <p:nvSpPr>
          <p:cNvPr id="12" name="TextBox 11">
            <a:extLst>
              <a:ext uri="{FF2B5EF4-FFF2-40B4-BE49-F238E27FC236}">
                <a16:creationId xmlns:a16="http://schemas.microsoft.com/office/drawing/2014/main" id="{0E04917F-6A41-4D1A-A3E7-DE1F1877071E}"/>
              </a:ext>
            </a:extLst>
          </p:cNvPr>
          <p:cNvSpPr txBox="1"/>
          <p:nvPr/>
        </p:nvSpPr>
        <p:spPr>
          <a:xfrm>
            <a:off x="5657109" y="2799434"/>
            <a:ext cx="3561736" cy="1815882"/>
          </a:xfrm>
          <a:prstGeom prst="rect">
            <a:avLst/>
          </a:prstGeom>
          <a:noFill/>
        </p:spPr>
        <p:txBody>
          <a:bodyPr wrap="square" rtlCol="0">
            <a:spAutoFit/>
          </a:bodyPr>
          <a:lstStyle/>
          <a:p>
            <a:r>
              <a:rPr lang="en-US" dirty="0">
                <a:solidFill>
                  <a:schemeClr val="tx1"/>
                </a:solidFill>
                <a:latin typeface="Bebas Neue" panose="020B0604020202020204" charset="0"/>
              </a:rPr>
              <a:t>the basic information page is where the basic details about the patients health will be asked and stored for the doctor to refer when diagnosing and if required by the pharmacist then to have a look before giving the medicines.</a:t>
            </a:r>
          </a:p>
          <a:p>
            <a:endParaRPr lang="en-US" dirty="0">
              <a:solidFill>
                <a:schemeClr val="tx1"/>
              </a:solidFill>
              <a:latin typeface="Bebas Neue" panose="020B0604020202020204" charset="0"/>
            </a:endParaRPr>
          </a:p>
          <a:p>
            <a:r>
              <a:rPr lang="en-US" dirty="0">
                <a:solidFill>
                  <a:schemeClr val="tx1"/>
                </a:solidFill>
                <a:latin typeface="Bebas Neue" panose="020B0604020202020204" charset="0"/>
              </a:rPr>
              <a:t>these pages will save the need to carry around files, save time and make it easier to save patient records.</a:t>
            </a:r>
            <a:endParaRPr lang="en-IN" dirty="0">
              <a:solidFill>
                <a:schemeClr val="tx1"/>
              </a:solidFill>
              <a:latin typeface="Bebas Neue" panose="020B0604020202020204" charset="0"/>
            </a:endParaRPr>
          </a:p>
        </p:txBody>
      </p:sp>
      <p:cxnSp>
        <p:nvCxnSpPr>
          <p:cNvPr id="4" name="Straight Arrow Connector 3">
            <a:extLst>
              <a:ext uri="{FF2B5EF4-FFF2-40B4-BE49-F238E27FC236}">
                <a16:creationId xmlns:a16="http://schemas.microsoft.com/office/drawing/2014/main" id="{5CE46CAB-7563-B446-9D5D-2E0FA8851499}"/>
              </a:ext>
            </a:extLst>
          </p:cNvPr>
          <p:cNvCxnSpPr>
            <a:cxnSpLocks/>
          </p:cNvCxnSpPr>
          <p:nvPr/>
        </p:nvCxnSpPr>
        <p:spPr>
          <a:xfrm flipH="1" flipV="1">
            <a:off x="3416164" y="1380781"/>
            <a:ext cx="693532" cy="72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85F56D82-E50A-514A-AEDB-3BEA20D1485D}"/>
              </a:ext>
            </a:extLst>
          </p:cNvPr>
          <p:cNvCxnSpPr>
            <a:cxnSpLocks/>
          </p:cNvCxnSpPr>
          <p:nvPr/>
        </p:nvCxnSpPr>
        <p:spPr>
          <a:xfrm>
            <a:off x="4972934" y="3915104"/>
            <a:ext cx="6290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27797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40"/>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dirty="0"/>
              <a:t>O</a:t>
            </a:r>
            <a:r>
              <a:rPr lang="en" dirty="0"/>
              <a:t>ur model</a:t>
            </a:r>
            <a:endParaRPr dirty="0"/>
          </a:p>
        </p:txBody>
      </p:sp>
      <p:grpSp>
        <p:nvGrpSpPr>
          <p:cNvPr id="2340" name="Google Shape;2340;p40"/>
          <p:cNvGrpSpPr/>
          <p:nvPr/>
        </p:nvGrpSpPr>
        <p:grpSpPr>
          <a:xfrm>
            <a:off x="3580035" y="1736048"/>
            <a:ext cx="1981929" cy="2335377"/>
            <a:chOff x="1315980" y="1943904"/>
            <a:chExt cx="1719977" cy="2026709"/>
          </a:xfrm>
        </p:grpSpPr>
        <p:sp>
          <p:nvSpPr>
            <p:cNvPr id="2341" name="Google Shape;2341;p40"/>
            <p:cNvSpPr/>
            <p:nvPr/>
          </p:nvSpPr>
          <p:spPr>
            <a:xfrm>
              <a:off x="2275272" y="1981145"/>
              <a:ext cx="760684" cy="1959296"/>
            </a:xfrm>
            <a:custGeom>
              <a:avLst/>
              <a:gdLst/>
              <a:ahLst/>
              <a:cxnLst/>
              <a:rect l="l" t="t" r="r" b="b"/>
              <a:pathLst>
                <a:path w="4412" h="11364" extrusionOk="0">
                  <a:moveTo>
                    <a:pt x="929" y="0"/>
                  </a:moveTo>
                  <a:cubicBezTo>
                    <a:pt x="738" y="0"/>
                    <a:pt x="547" y="38"/>
                    <a:pt x="377" y="110"/>
                  </a:cubicBezTo>
                  <a:cubicBezTo>
                    <a:pt x="377" y="135"/>
                    <a:pt x="352" y="160"/>
                    <a:pt x="327" y="185"/>
                  </a:cubicBezTo>
                  <a:cubicBezTo>
                    <a:pt x="276" y="260"/>
                    <a:pt x="226" y="311"/>
                    <a:pt x="226" y="386"/>
                  </a:cubicBezTo>
                  <a:cubicBezTo>
                    <a:pt x="226" y="486"/>
                    <a:pt x="276" y="561"/>
                    <a:pt x="327" y="636"/>
                  </a:cubicBezTo>
                  <a:cubicBezTo>
                    <a:pt x="377" y="737"/>
                    <a:pt x="452" y="837"/>
                    <a:pt x="502" y="937"/>
                  </a:cubicBezTo>
                  <a:cubicBezTo>
                    <a:pt x="778" y="1388"/>
                    <a:pt x="1028" y="1814"/>
                    <a:pt x="1254" y="2265"/>
                  </a:cubicBezTo>
                  <a:cubicBezTo>
                    <a:pt x="1304" y="2391"/>
                    <a:pt x="1379" y="2516"/>
                    <a:pt x="1429" y="2641"/>
                  </a:cubicBezTo>
                  <a:cubicBezTo>
                    <a:pt x="1454" y="2666"/>
                    <a:pt x="1479" y="2717"/>
                    <a:pt x="1479" y="2742"/>
                  </a:cubicBezTo>
                  <a:cubicBezTo>
                    <a:pt x="1580" y="2967"/>
                    <a:pt x="1655" y="3218"/>
                    <a:pt x="1555" y="3443"/>
                  </a:cubicBezTo>
                  <a:cubicBezTo>
                    <a:pt x="2056" y="3468"/>
                    <a:pt x="2507" y="3869"/>
                    <a:pt x="2582" y="4346"/>
                  </a:cubicBezTo>
                  <a:cubicBezTo>
                    <a:pt x="2607" y="4396"/>
                    <a:pt x="2607" y="4421"/>
                    <a:pt x="2607" y="4471"/>
                  </a:cubicBezTo>
                  <a:cubicBezTo>
                    <a:pt x="2632" y="4922"/>
                    <a:pt x="2382" y="5373"/>
                    <a:pt x="1981" y="5574"/>
                  </a:cubicBezTo>
                  <a:cubicBezTo>
                    <a:pt x="1956" y="5599"/>
                    <a:pt x="1905" y="5624"/>
                    <a:pt x="1855" y="5649"/>
                  </a:cubicBezTo>
                  <a:cubicBezTo>
                    <a:pt x="1805" y="5749"/>
                    <a:pt x="1830" y="5875"/>
                    <a:pt x="1905" y="5950"/>
                  </a:cubicBezTo>
                  <a:cubicBezTo>
                    <a:pt x="1981" y="6025"/>
                    <a:pt x="2106" y="6075"/>
                    <a:pt x="2181" y="6150"/>
                  </a:cubicBezTo>
                  <a:cubicBezTo>
                    <a:pt x="2407" y="6326"/>
                    <a:pt x="2482" y="6626"/>
                    <a:pt x="2457" y="6902"/>
                  </a:cubicBezTo>
                  <a:cubicBezTo>
                    <a:pt x="2432" y="7052"/>
                    <a:pt x="2382" y="7203"/>
                    <a:pt x="2332" y="7353"/>
                  </a:cubicBezTo>
                  <a:cubicBezTo>
                    <a:pt x="2281" y="7479"/>
                    <a:pt x="2231" y="7579"/>
                    <a:pt x="2181" y="7679"/>
                  </a:cubicBezTo>
                  <a:cubicBezTo>
                    <a:pt x="2099" y="7822"/>
                    <a:pt x="1985" y="7982"/>
                    <a:pt x="1850" y="7982"/>
                  </a:cubicBezTo>
                  <a:cubicBezTo>
                    <a:pt x="1819" y="7982"/>
                    <a:pt x="1788" y="7973"/>
                    <a:pt x="1755" y="7955"/>
                  </a:cubicBezTo>
                  <a:lnTo>
                    <a:pt x="1755" y="7955"/>
                  </a:lnTo>
                  <a:cubicBezTo>
                    <a:pt x="1705" y="8230"/>
                    <a:pt x="1730" y="8506"/>
                    <a:pt x="1830" y="8782"/>
                  </a:cubicBezTo>
                  <a:cubicBezTo>
                    <a:pt x="1830" y="8832"/>
                    <a:pt x="1855" y="8882"/>
                    <a:pt x="1855" y="8957"/>
                  </a:cubicBezTo>
                  <a:cubicBezTo>
                    <a:pt x="1855" y="9007"/>
                    <a:pt x="1805" y="9083"/>
                    <a:pt x="1755" y="9108"/>
                  </a:cubicBezTo>
                  <a:cubicBezTo>
                    <a:pt x="1682" y="9144"/>
                    <a:pt x="1581" y="9168"/>
                    <a:pt x="1484" y="9168"/>
                  </a:cubicBezTo>
                  <a:cubicBezTo>
                    <a:pt x="1448" y="9168"/>
                    <a:pt x="1413" y="9164"/>
                    <a:pt x="1379" y="9158"/>
                  </a:cubicBezTo>
                  <a:cubicBezTo>
                    <a:pt x="1304" y="9383"/>
                    <a:pt x="1254" y="9609"/>
                    <a:pt x="1179" y="9809"/>
                  </a:cubicBezTo>
                  <a:cubicBezTo>
                    <a:pt x="1179" y="9834"/>
                    <a:pt x="1154" y="9859"/>
                    <a:pt x="1154" y="9859"/>
                  </a:cubicBezTo>
                  <a:cubicBezTo>
                    <a:pt x="1103" y="10010"/>
                    <a:pt x="1053" y="10160"/>
                    <a:pt x="903" y="10185"/>
                  </a:cubicBezTo>
                  <a:cubicBezTo>
                    <a:pt x="836" y="10185"/>
                    <a:pt x="769" y="10163"/>
                    <a:pt x="710" y="10163"/>
                  </a:cubicBezTo>
                  <a:cubicBezTo>
                    <a:pt x="680" y="10163"/>
                    <a:pt x="652" y="10169"/>
                    <a:pt x="627" y="10185"/>
                  </a:cubicBezTo>
                  <a:cubicBezTo>
                    <a:pt x="627" y="10210"/>
                    <a:pt x="602" y="10210"/>
                    <a:pt x="602" y="10235"/>
                  </a:cubicBezTo>
                  <a:cubicBezTo>
                    <a:pt x="602" y="10260"/>
                    <a:pt x="602" y="10286"/>
                    <a:pt x="577" y="10311"/>
                  </a:cubicBezTo>
                  <a:cubicBezTo>
                    <a:pt x="577" y="10461"/>
                    <a:pt x="552" y="10611"/>
                    <a:pt x="527" y="10762"/>
                  </a:cubicBezTo>
                  <a:cubicBezTo>
                    <a:pt x="503" y="10757"/>
                    <a:pt x="480" y="10755"/>
                    <a:pt x="456" y="10755"/>
                  </a:cubicBezTo>
                  <a:cubicBezTo>
                    <a:pt x="235" y="10755"/>
                    <a:pt x="46" y="10961"/>
                    <a:pt x="1" y="11188"/>
                  </a:cubicBezTo>
                  <a:cubicBezTo>
                    <a:pt x="176" y="11213"/>
                    <a:pt x="301" y="11288"/>
                    <a:pt x="301" y="11288"/>
                  </a:cubicBezTo>
                  <a:cubicBezTo>
                    <a:pt x="427" y="11343"/>
                    <a:pt x="535" y="11364"/>
                    <a:pt x="629" y="11364"/>
                  </a:cubicBezTo>
                  <a:cubicBezTo>
                    <a:pt x="965" y="11364"/>
                    <a:pt x="1103" y="11088"/>
                    <a:pt x="1103" y="11088"/>
                  </a:cubicBezTo>
                  <a:cubicBezTo>
                    <a:pt x="1173" y="11099"/>
                    <a:pt x="1238" y="11105"/>
                    <a:pt x="1301" y="11105"/>
                  </a:cubicBezTo>
                  <a:cubicBezTo>
                    <a:pt x="2026" y="11105"/>
                    <a:pt x="2281" y="10361"/>
                    <a:pt x="2281" y="10361"/>
                  </a:cubicBezTo>
                  <a:cubicBezTo>
                    <a:pt x="3509" y="9809"/>
                    <a:pt x="3284" y="8732"/>
                    <a:pt x="3284" y="8732"/>
                  </a:cubicBezTo>
                  <a:cubicBezTo>
                    <a:pt x="4011" y="8406"/>
                    <a:pt x="3585" y="7804"/>
                    <a:pt x="3585" y="7804"/>
                  </a:cubicBezTo>
                  <a:cubicBezTo>
                    <a:pt x="4412" y="7303"/>
                    <a:pt x="3936" y="6276"/>
                    <a:pt x="3936" y="6276"/>
                  </a:cubicBezTo>
                  <a:cubicBezTo>
                    <a:pt x="4036" y="5950"/>
                    <a:pt x="4111" y="5699"/>
                    <a:pt x="4136" y="5448"/>
                  </a:cubicBezTo>
                  <a:cubicBezTo>
                    <a:pt x="4236" y="4396"/>
                    <a:pt x="3660" y="3995"/>
                    <a:pt x="3710" y="3719"/>
                  </a:cubicBezTo>
                  <a:cubicBezTo>
                    <a:pt x="3760" y="3418"/>
                    <a:pt x="3309" y="2992"/>
                    <a:pt x="3309" y="2992"/>
                  </a:cubicBezTo>
                  <a:cubicBezTo>
                    <a:pt x="3309" y="2992"/>
                    <a:pt x="3685" y="2291"/>
                    <a:pt x="2958" y="1789"/>
                  </a:cubicBezTo>
                  <a:cubicBezTo>
                    <a:pt x="2332" y="1363"/>
                    <a:pt x="2156" y="1088"/>
                    <a:pt x="2131" y="1012"/>
                  </a:cubicBezTo>
                  <a:cubicBezTo>
                    <a:pt x="2106" y="1012"/>
                    <a:pt x="2106" y="987"/>
                    <a:pt x="2106" y="987"/>
                  </a:cubicBezTo>
                  <a:cubicBezTo>
                    <a:pt x="2013" y="302"/>
                    <a:pt x="1470" y="0"/>
                    <a:pt x="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40"/>
            <p:cNvSpPr/>
            <p:nvPr/>
          </p:nvSpPr>
          <p:spPr>
            <a:xfrm>
              <a:off x="1328911" y="1981145"/>
              <a:ext cx="760684" cy="1959296"/>
            </a:xfrm>
            <a:custGeom>
              <a:avLst/>
              <a:gdLst/>
              <a:ahLst/>
              <a:cxnLst/>
              <a:rect l="l" t="t" r="r" b="b"/>
              <a:pathLst>
                <a:path w="4412" h="11364" extrusionOk="0">
                  <a:moveTo>
                    <a:pt x="3494" y="0"/>
                  </a:moveTo>
                  <a:cubicBezTo>
                    <a:pt x="2957" y="0"/>
                    <a:pt x="2399" y="302"/>
                    <a:pt x="2307" y="987"/>
                  </a:cubicBezTo>
                  <a:cubicBezTo>
                    <a:pt x="2307" y="987"/>
                    <a:pt x="2307" y="1012"/>
                    <a:pt x="2307" y="1012"/>
                  </a:cubicBezTo>
                  <a:cubicBezTo>
                    <a:pt x="2257" y="1088"/>
                    <a:pt x="2081" y="1363"/>
                    <a:pt x="1455" y="1789"/>
                  </a:cubicBezTo>
                  <a:cubicBezTo>
                    <a:pt x="728" y="2291"/>
                    <a:pt x="1104" y="2992"/>
                    <a:pt x="1104" y="2992"/>
                  </a:cubicBezTo>
                  <a:cubicBezTo>
                    <a:pt x="1104" y="2992"/>
                    <a:pt x="653" y="3418"/>
                    <a:pt x="703" y="3719"/>
                  </a:cubicBezTo>
                  <a:cubicBezTo>
                    <a:pt x="753" y="3995"/>
                    <a:pt x="176" y="4396"/>
                    <a:pt x="302" y="5448"/>
                  </a:cubicBezTo>
                  <a:cubicBezTo>
                    <a:pt x="327" y="5699"/>
                    <a:pt x="377" y="5950"/>
                    <a:pt x="502" y="6276"/>
                  </a:cubicBezTo>
                  <a:cubicBezTo>
                    <a:pt x="502" y="6276"/>
                    <a:pt x="1" y="7303"/>
                    <a:pt x="828" y="7804"/>
                  </a:cubicBezTo>
                  <a:cubicBezTo>
                    <a:pt x="828" y="7804"/>
                    <a:pt x="427" y="8406"/>
                    <a:pt x="1129" y="8732"/>
                  </a:cubicBezTo>
                  <a:cubicBezTo>
                    <a:pt x="1129" y="8732"/>
                    <a:pt x="903" y="9809"/>
                    <a:pt x="2131" y="10361"/>
                  </a:cubicBezTo>
                  <a:cubicBezTo>
                    <a:pt x="2131" y="10361"/>
                    <a:pt x="2386" y="11105"/>
                    <a:pt x="3112" y="11105"/>
                  </a:cubicBezTo>
                  <a:cubicBezTo>
                    <a:pt x="3174" y="11105"/>
                    <a:pt x="3240" y="11099"/>
                    <a:pt x="3309" y="11088"/>
                  </a:cubicBezTo>
                  <a:cubicBezTo>
                    <a:pt x="3309" y="11088"/>
                    <a:pt x="3447" y="11364"/>
                    <a:pt x="3784" y="11364"/>
                  </a:cubicBezTo>
                  <a:cubicBezTo>
                    <a:pt x="3877" y="11364"/>
                    <a:pt x="3986" y="11343"/>
                    <a:pt x="4111" y="11288"/>
                  </a:cubicBezTo>
                  <a:cubicBezTo>
                    <a:pt x="4111" y="11288"/>
                    <a:pt x="4237" y="11213"/>
                    <a:pt x="4412" y="11188"/>
                  </a:cubicBezTo>
                  <a:cubicBezTo>
                    <a:pt x="4367" y="10961"/>
                    <a:pt x="4178" y="10755"/>
                    <a:pt x="3956" y="10755"/>
                  </a:cubicBezTo>
                  <a:cubicBezTo>
                    <a:pt x="3933" y="10755"/>
                    <a:pt x="3909" y="10757"/>
                    <a:pt x="3886" y="10762"/>
                  </a:cubicBezTo>
                  <a:cubicBezTo>
                    <a:pt x="3861" y="10611"/>
                    <a:pt x="3861" y="10461"/>
                    <a:pt x="3836" y="10311"/>
                  </a:cubicBezTo>
                  <a:cubicBezTo>
                    <a:pt x="3836" y="10286"/>
                    <a:pt x="3836" y="10260"/>
                    <a:pt x="3810" y="10235"/>
                  </a:cubicBezTo>
                  <a:cubicBezTo>
                    <a:pt x="3810" y="10210"/>
                    <a:pt x="3810" y="10210"/>
                    <a:pt x="3785" y="10185"/>
                  </a:cubicBezTo>
                  <a:cubicBezTo>
                    <a:pt x="3769" y="10169"/>
                    <a:pt x="3744" y="10163"/>
                    <a:pt x="3714" y="10163"/>
                  </a:cubicBezTo>
                  <a:cubicBezTo>
                    <a:pt x="3655" y="10163"/>
                    <a:pt x="3577" y="10185"/>
                    <a:pt x="3510" y="10185"/>
                  </a:cubicBezTo>
                  <a:cubicBezTo>
                    <a:pt x="3384" y="10160"/>
                    <a:pt x="3309" y="10010"/>
                    <a:pt x="3259" y="9859"/>
                  </a:cubicBezTo>
                  <a:cubicBezTo>
                    <a:pt x="3259" y="9859"/>
                    <a:pt x="3259" y="9834"/>
                    <a:pt x="3234" y="9809"/>
                  </a:cubicBezTo>
                  <a:cubicBezTo>
                    <a:pt x="3184" y="9609"/>
                    <a:pt x="3109" y="9383"/>
                    <a:pt x="3034" y="9158"/>
                  </a:cubicBezTo>
                  <a:cubicBezTo>
                    <a:pt x="3000" y="9164"/>
                    <a:pt x="2966" y="9168"/>
                    <a:pt x="2933" y="9168"/>
                  </a:cubicBezTo>
                  <a:cubicBezTo>
                    <a:pt x="2843" y="9168"/>
                    <a:pt x="2756" y="9144"/>
                    <a:pt x="2683" y="9108"/>
                  </a:cubicBezTo>
                  <a:cubicBezTo>
                    <a:pt x="2607" y="9083"/>
                    <a:pt x="2582" y="9007"/>
                    <a:pt x="2557" y="8957"/>
                  </a:cubicBezTo>
                  <a:cubicBezTo>
                    <a:pt x="2557" y="8882"/>
                    <a:pt x="2582" y="8832"/>
                    <a:pt x="2607" y="8782"/>
                  </a:cubicBezTo>
                  <a:cubicBezTo>
                    <a:pt x="2683" y="8506"/>
                    <a:pt x="2708" y="8230"/>
                    <a:pt x="2658" y="7955"/>
                  </a:cubicBezTo>
                  <a:lnTo>
                    <a:pt x="2658" y="7955"/>
                  </a:lnTo>
                  <a:cubicBezTo>
                    <a:pt x="2630" y="7973"/>
                    <a:pt x="2601" y="7982"/>
                    <a:pt x="2572" y="7982"/>
                  </a:cubicBezTo>
                  <a:cubicBezTo>
                    <a:pt x="2446" y="7982"/>
                    <a:pt x="2318" y="7822"/>
                    <a:pt x="2257" y="7679"/>
                  </a:cubicBezTo>
                  <a:cubicBezTo>
                    <a:pt x="2206" y="7579"/>
                    <a:pt x="2156" y="7479"/>
                    <a:pt x="2106" y="7353"/>
                  </a:cubicBezTo>
                  <a:cubicBezTo>
                    <a:pt x="2031" y="7203"/>
                    <a:pt x="1981" y="7052"/>
                    <a:pt x="1981" y="6902"/>
                  </a:cubicBezTo>
                  <a:cubicBezTo>
                    <a:pt x="1931" y="6626"/>
                    <a:pt x="2031" y="6326"/>
                    <a:pt x="2232" y="6150"/>
                  </a:cubicBezTo>
                  <a:cubicBezTo>
                    <a:pt x="2332" y="6075"/>
                    <a:pt x="2432" y="6025"/>
                    <a:pt x="2507" y="5950"/>
                  </a:cubicBezTo>
                  <a:cubicBezTo>
                    <a:pt x="2582" y="5875"/>
                    <a:pt x="2633" y="5749"/>
                    <a:pt x="2557" y="5649"/>
                  </a:cubicBezTo>
                  <a:cubicBezTo>
                    <a:pt x="2532" y="5624"/>
                    <a:pt x="2482" y="5599"/>
                    <a:pt x="2432" y="5574"/>
                  </a:cubicBezTo>
                  <a:cubicBezTo>
                    <a:pt x="2031" y="5373"/>
                    <a:pt x="1780" y="4922"/>
                    <a:pt x="1805" y="4471"/>
                  </a:cubicBezTo>
                  <a:cubicBezTo>
                    <a:pt x="1805" y="4421"/>
                    <a:pt x="1831" y="4396"/>
                    <a:pt x="1831" y="4346"/>
                  </a:cubicBezTo>
                  <a:cubicBezTo>
                    <a:pt x="1931" y="3869"/>
                    <a:pt x="2357" y="3468"/>
                    <a:pt x="2858" y="3443"/>
                  </a:cubicBezTo>
                  <a:cubicBezTo>
                    <a:pt x="2758" y="3218"/>
                    <a:pt x="2833" y="2967"/>
                    <a:pt x="2933" y="2742"/>
                  </a:cubicBezTo>
                  <a:cubicBezTo>
                    <a:pt x="2958" y="2717"/>
                    <a:pt x="2958" y="2666"/>
                    <a:pt x="2983" y="2641"/>
                  </a:cubicBezTo>
                  <a:cubicBezTo>
                    <a:pt x="3034" y="2516"/>
                    <a:pt x="3109" y="2391"/>
                    <a:pt x="3159" y="2265"/>
                  </a:cubicBezTo>
                  <a:cubicBezTo>
                    <a:pt x="3409" y="1814"/>
                    <a:pt x="3635" y="1388"/>
                    <a:pt x="3911" y="937"/>
                  </a:cubicBezTo>
                  <a:cubicBezTo>
                    <a:pt x="3961" y="837"/>
                    <a:pt x="4036" y="737"/>
                    <a:pt x="4086" y="636"/>
                  </a:cubicBezTo>
                  <a:cubicBezTo>
                    <a:pt x="4136" y="561"/>
                    <a:pt x="4186" y="486"/>
                    <a:pt x="4186" y="386"/>
                  </a:cubicBezTo>
                  <a:cubicBezTo>
                    <a:pt x="4186" y="311"/>
                    <a:pt x="4136" y="260"/>
                    <a:pt x="4086" y="185"/>
                  </a:cubicBezTo>
                  <a:cubicBezTo>
                    <a:pt x="4086" y="160"/>
                    <a:pt x="4061" y="135"/>
                    <a:pt x="4036" y="110"/>
                  </a:cubicBezTo>
                  <a:cubicBezTo>
                    <a:pt x="3872" y="38"/>
                    <a:pt x="3685" y="0"/>
                    <a:pt x="3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40"/>
            <p:cNvSpPr/>
            <p:nvPr/>
          </p:nvSpPr>
          <p:spPr>
            <a:xfrm>
              <a:off x="1315980" y="1943904"/>
              <a:ext cx="834132" cy="2026709"/>
            </a:xfrm>
            <a:custGeom>
              <a:avLst/>
              <a:gdLst/>
              <a:ahLst/>
              <a:cxnLst/>
              <a:rect l="l" t="t" r="r" b="b"/>
              <a:pathLst>
                <a:path w="4838" h="11755" fill="none" extrusionOk="0">
                  <a:moveTo>
                    <a:pt x="4838" y="1679"/>
                  </a:moveTo>
                  <a:cubicBezTo>
                    <a:pt x="4838" y="1253"/>
                    <a:pt x="4637" y="652"/>
                    <a:pt x="4362" y="426"/>
                  </a:cubicBezTo>
                  <a:cubicBezTo>
                    <a:pt x="3760" y="0"/>
                    <a:pt x="2557" y="151"/>
                    <a:pt x="2407" y="1203"/>
                  </a:cubicBezTo>
                  <a:cubicBezTo>
                    <a:pt x="2407" y="1203"/>
                    <a:pt x="2307" y="1504"/>
                    <a:pt x="1555" y="2005"/>
                  </a:cubicBezTo>
                  <a:cubicBezTo>
                    <a:pt x="828" y="2507"/>
                    <a:pt x="1204" y="3208"/>
                    <a:pt x="1204" y="3208"/>
                  </a:cubicBezTo>
                  <a:cubicBezTo>
                    <a:pt x="1204" y="3208"/>
                    <a:pt x="753" y="3634"/>
                    <a:pt x="803" y="3960"/>
                  </a:cubicBezTo>
                  <a:cubicBezTo>
                    <a:pt x="853" y="4261"/>
                    <a:pt x="1" y="4787"/>
                    <a:pt x="602" y="6492"/>
                  </a:cubicBezTo>
                  <a:cubicBezTo>
                    <a:pt x="602" y="6492"/>
                    <a:pt x="101" y="7519"/>
                    <a:pt x="928" y="8020"/>
                  </a:cubicBezTo>
                  <a:cubicBezTo>
                    <a:pt x="928" y="8020"/>
                    <a:pt x="527" y="8622"/>
                    <a:pt x="1254" y="8948"/>
                  </a:cubicBezTo>
                  <a:cubicBezTo>
                    <a:pt x="1254" y="8948"/>
                    <a:pt x="1003" y="10025"/>
                    <a:pt x="2231" y="10577"/>
                  </a:cubicBezTo>
                  <a:cubicBezTo>
                    <a:pt x="2231" y="10577"/>
                    <a:pt x="2532" y="11454"/>
                    <a:pt x="3409" y="11304"/>
                  </a:cubicBezTo>
                  <a:cubicBezTo>
                    <a:pt x="3409" y="11304"/>
                    <a:pt x="3635" y="11755"/>
                    <a:pt x="4211" y="11504"/>
                  </a:cubicBezTo>
                  <a:cubicBezTo>
                    <a:pt x="4211" y="11504"/>
                    <a:pt x="4512" y="11329"/>
                    <a:pt x="4838" y="11429"/>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40"/>
            <p:cNvSpPr/>
            <p:nvPr/>
          </p:nvSpPr>
          <p:spPr>
            <a:xfrm>
              <a:off x="1679077" y="2151314"/>
              <a:ext cx="272239" cy="237757"/>
            </a:xfrm>
            <a:custGeom>
              <a:avLst/>
              <a:gdLst/>
              <a:ahLst/>
              <a:cxnLst/>
              <a:rect l="l" t="t" r="r" b="b"/>
              <a:pathLst>
                <a:path w="1579" h="1379" fill="none" extrusionOk="0">
                  <a:moveTo>
                    <a:pt x="301" y="0"/>
                  </a:moveTo>
                  <a:cubicBezTo>
                    <a:pt x="301" y="0"/>
                    <a:pt x="0" y="1379"/>
                    <a:pt x="1579"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40"/>
            <p:cNvSpPr/>
            <p:nvPr/>
          </p:nvSpPr>
          <p:spPr>
            <a:xfrm>
              <a:off x="1791316" y="2488377"/>
              <a:ext cx="358790" cy="198964"/>
            </a:xfrm>
            <a:custGeom>
              <a:avLst/>
              <a:gdLst/>
              <a:ahLst/>
              <a:cxnLst/>
              <a:rect l="l" t="t" r="r" b="b"/>
              <a:pathLst>
                <a:path w="2081" h="1154" fill="none" extrusionOk="0">
                  <a:moveTo>
                    <a:pt x="2081" y="0"/>
                  </a:moveTo>
                  <a:cubicBezTo>
                    <a:pt x="2081" y="0"/>
                    <a:pt x="1454" y="1153"/>
                    <a:pt x="1"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40"/>
            <p:cNvSpPr/>
            <p:nvPr/>
          </p:nvSpPr>
          <p:spPr>
            <a:xfrm>
              <a:off x="1765454" y="2440791"/>
              <a:ext cx="254998" cy="172930"/>
            </a:xfrm>
            <a:custGeom>
              <a:avLst/>
              <a:gdLst/>
              <a:ahLst/>
              <a:cxnLst/>
              <a:rect l="l" t="t" r="r" b="b"/>
              <a:pathLst>
                <a:path w="1479" h="1003" fill="none" extrusionOk="0">
                  <a:moveTo>
                    <a:pt x="1429" y="1003"/>
                  </a:moveTo>
                  <a:cubicBezTo>
                    <a:pt x="1429" y="1003"/>
                    <a:pt x="1479" y="176"/>
                    <a:pt x="0"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2347;p40"/>
            <p:cNvSpPr/>
            <p:nvPr/>
          </p:nvSpPr>
          <p:spPr>
            <a:xfrm>
              <a:off x="1454253" y="2626650"/>
              <a:ext cx="220516" cy="164309"/>
            </a:xfrm>
            <a:custGeom>
              <a:avLst/>
              <a:gdLst/>
              <a:ahLst/>
              <a:cxnLst/>
              <a:rect l="l" t="t" r="r" b="b"/>
              <a:pathLst>
                <a:path w="1279" h="953" fill="none" extrusionOk="0">
                  <a:moveTo>
                    <a:pt x="1" y="0"/>
                  </a:moveTo>
                  <a:cubicBezTo>
                    <a:pt x="1" y="0"/>
                    <a:pt x="577" y="953"/>
                    <a:pt x="1279" y="7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2348;p40"/>
            <p:cNvSpPr/>
            <p:nvPr/>
          </p:nvSpPr>
          <p:spPr>
            <a:xfrm>
              <a:off x="1860453" y="2669752"/>
              <a:ext cx="289653" cy="186033"/>
            </a:xfrm>
            <a:custGeom>
              <a:avLst/>
              <a:gdLst/>
              <a:ahLst/>
              <a:cxnLst/>
              <a:rect l="l" t="t" r="r" b="b"/>
              <a:pathLst>
                <a:path w="1680" h="1079" fill="none" extrusionOk="0">
                  <a:moveTo>
                    <a:pt x="1680" y="101"/>
                  </a:moveTo>
                  <a:cubicBezTo>
                    <a:pt x="1680" y="101"/>
                    <a:pt x="352" y="1"/>
                    <a:pt x="1" y="107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40"/>
            <p:cNvSpPr/>
            <p:nvPr/>
          </p:nvSpPr>
          <p:spPr>
            <a:xfrm>
              <a:off x="1998726" y="2721648"/>
              <a:ext cx="82241" cy="198964"/>
            </a:xfrm>
            <a:custGeom>
              <a:avLst/>
              <a:gdLst/>
              <a:ahLst/>
              <a:cxnLst/>
              <a:rect l="l" t="t" r="r" b="b"/>
              <a:pathLst>
                <a:path w="477" h="1154" fill="none" extrusionOk="0">
                  <a:moveTo>
                    <a:pt x="1" y="1"/>
                  </a:moveTo>
                  <a:cubicBezTo>
                    <a:pt x="1" y="1"/>
                    <a:pt x="477" y="402"/>
                    <a:pt x="76" y="1153"/>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2350;p40"/>
            <p:cNvSpPr/>
            <p:nvPr/>
          </p:nvSpPr>
          <p:spPr>
            <a:xfrm>
              <a:off x="1385117" y="2920437"/>
              <a:ext cx="324308" cy="116896"/>
            </a:xfrm>
            <a:custGeom>
              <a:avLst/>
              <a:gdLst/>
              <a:ahLst/>
              <a:cxnLst/>
              <a:rect l="l" t="t" r="r" b="b"/>
              <a:pathLst>
                <a:path w="1881" h="678" fill="none" extrusionOk="0">
                  <a:moveTo>
                    <a:pt x="1" y="0"/>
                  </a:moveTo>
                  <a:cubicBezTo>
                    <a:pt x="1" y="0"/>
                    <a:pt x="302" y="276"/>
                    <a:pt x="728" y="452"/>
                  </a:cubicBezTo>
                  <a:cubicBezTo>
                    <a:pt x="1078" y="602"/>
                    <a:pt x="1505" y="677"/>
                    <a:pt x="1880" y="5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1" name="Google Shape;2351;p40"/>
            <p:cNvSpPr/>
            <p:nvPr/>
          </p:nvSpPr>
          <p:spPr>
            <a:xfrm>
              <a:off x="1510459" y="2872852"/>
              <a:ext cx="134137" cy="125516"/>
            </a:xfrm>
            <a:custGeom>
              <a:avLst/>
              <a:gdLst/>
              <a:ahLst/>
              <a:cxnLst/>
              <a:rect l="l" t="t" r="r" b="b"/>
              <a:pathLst>
                <a:path w="778" h="728" fill="none" extrusionOk="0">
                  <a:moveTo>
                    <a:pt x="778" y="1"/>
                  </a:moveTo>
                  <a:cubicBezTo>
                    <a:pt x="778" y="1"/>
                    <a:pt x="126" y="226"/>
                    <a:pt x="1" y="7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2" name="Google Shape;2352;p40"/>
            <p:cNvSpPr/>
            <p:nvPr/>
          </p:nvSpPr>
          <p:spPr>
            <a:xfrm>
              <a:off x="1951141" y="2017351"/>
              <a:ext cx="129827" cy="147068"/>
            </a:xfrm>
            <a:custGeom>
              <a:avLst/>
              <a:gdLst/>
              <a:ahLst/>
              <a:cxnLst/>
              <a:rect l="l" t="t" r="r" b="b"/>
              <a:pathLst>
                <a:path w="753" h="853" fill="none" extrusionOk="0">
                  <a:moveTo>
                    <a:pt x="678" y="0"/>
                  </a:moveTo>
                  <a:cubicBezTo>
                    <a:pt x="678" y="0"/>
                    <a:pt x="753" y="752"/>
                    <a:pt x="1" y="85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40"/>
            <p:cNvSpPr/>
            <p:nvPr/>
          </p:nvSpPr>
          <p:spPr>
            <a:xfrm>
              <a:off x="1696318" y="3024056"/>
              <a:ext cx="190343" cy="224998"/>
            </a:xfrm>
            <a:custGeom>
              <a:avLst/>
              <a:gdLst/>
              <a:ahLst/>
              <a:cxnLst/>
              <a:rect l="l" t="t" r="r" b="b"/>
              <a:pathLst>
                <a:path w="1104" h="1305" fill="none" extrusionOk="0">
                  <a:moveTo>
                    <a:pt x="1103" y="1"/>
                  </a:moveTo>
                  <a:cubicBezTo>
                    <a:pt x="1103" y="1"/>
                    <a:pt x="0" y="452"/>
                    <a:pt x="176"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40"/>
            <p:cNvSpPr/>
            <p:nvPr/>
          </p:nvSpPr>
          <p:spPr>
            <a:xfrm>
              <a:off x="1951141" y="3231466"/>
              <a:ext cx="198964" cy="142930"/>
            </a:xfrm>
            <a:custGeom>
              <a:avLst/>
              <a:gdLst/>
              <a:ahLst/>
              <a:cxnLst/>
              <a:rect l="l" t="t" r="r" b="b"/>
              <a:pathLst>
                <a:path w="1154" h="829" fill="none" extrusionOk="0">
                  <a:moveTo>
                    <a:pt x="1154" y="1"/>
                  </a:moveTo>
                  <a:cubicBezTo>
                    <a:pt x="1154" y="1"/>
                    <a:pt x="828" y="803"/>
                    <a:pt x="1" y="8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2355;p40"/>
            <p:cNvSpPr/>
            <p:nvPr/>
          </p:nvSpPr>
          <p:spPr>
            <a:xfrm>
              <a:off x="1532010" y="3374221"/>
              <a:ext cx="233619" cy="138447"/>
            </a:xfrm>
            <a:custGeom>
              <a:avLst/>
              <a:gdLst/>
              <a:ahLst/>
              <a:cxnLst/>
              <a:rect l="l" t="t" r="r" b="b"/>
              <a:pathLst>
                <a:path w="1355" h="803" fill="none" extrusionOk="0">
                  <a:moveTo>
                    <a:pt x="1" y="652"/>
                  </a:moveTo>
                  <a:cubicBezTo>
                    <a:pt x="1" y="652"/>
                    <a:pt x="978" y="802"/>
                    <a:pt x="1354"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6" name="Google Shape;2356;p40"/>
            <p:cNvSpPr/>
            <p:nvPr/>
          </p:nvSpPr>
          <p:spPr>
            <a:xfrm>
              <a:off x="1700628" y="3538356"/>
              <a:ext cx="285343" cy="229136"/>
            </a:xfrm>
            <a:custGeom>
              <a:avLst/>
              <a:gdLst/>
              <a:ahLst/>
              <a:cxnLst/>
              <a:rect l="l" t="t" r="r" b="b"/>
              <a:pathLst>
                <a:path w="1655" h="1329" fill="none" extrusionOk="0">
                  <a:moveTo>
                    <a:pt x="0" y="1329"/>
                  </a:moveTo>
                  <a:cubicBezTo>
                    <a:pt x="0" y="1329"/>
                    <a:pt x="1103" y="1254"/>
                    <a:pt x="1654"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40"/>
            <p:cNvSpPr/>
            <p:nvPr/>
          </p:nvSpPr>
          <p:spPr>
            <a:xfrm>
              <a:off x="1761144" y="3490771"/>
              <a:ext cx="77930" cy="224826"/>
            </a:xfrm>
            <a:custGeom>
              <a:avLst/>
              <a:gdLst/>
              <a:ahLst/>
              <a:cxnLst/>
              <a:rect l="l" t="t" r="r" b="b"/>
              <a:pathLst>
                <a:path w="452" h="1304" fill="none" extrusionOk="0">
                  <a:moveTo>
                    <a:pt x="251" y="1"/>
                  </a:moveTo>
                  <a:cubicBezTo>
                    <a:pt x="251" y="1"/>
                    <a:pt x="0" y="953"/>
                    <a:pt x="451"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8" name="Google Shape;2358;p40"/>
            <p:cNvSpPr/>
            <p:nvPr/>
          </p:nvSpPr>
          <p:spPr>
            <a:xfrm>
              <a:off x="1968554" y="3672319"/>
              <a:ext cx="181550" cy="142758"/>
            </a:xfrm>
            <a:custGeom>
              <a:avLst/>
              <a:gdLst/>
              <a:ahLst/>
              <a:cxnLst/>
              <a:rect l="l" t="t" r="r" b="b"/>
              <a:pathLst>
                <a:path w="1053" h="828" fill="none" extrusionOk="0">
                  <a:moveTo>
                    <a:pt x="1053" y="0"/>
                  </a:moveTo>
                  <a:cubicBezTo>
                    <a:pt x="1053" y="0"/>
                    <a:pt x="0" y="101"/>
                    <a:pt x="0"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2359;p40"/>
            <p:cNvSpPr/>
            <p:nvPr/>
          </p:nvSpPr>
          <p:spPr>
            <a:xfrm>
              <a:off x="2223377" y="1952525"/>
              <a:ext cx="812580" cy="2018088"/>
            </a:xfrm>
            <a:custGeom>
              <a:avLst/>
              <a:gdLst/>
              <a:ahLst/>
              <a:cxnLst/>
              <a:rect l="l" t="t" r="r" b="b"/>
              <a:pathLst>
                <a:path w="4713" h="11705" fill="none" extrusionOk="0">
                  <a:moveTo>
                    <a:pt x="4437" y="5614"/>
                  </a:moveTo>
                  <a:cubicBezTo>
                    <a:pt x="4412" y="5865"/>
                    <a:pt x="4337" y="6116"/>
                    <a:pt x="4237" y="6442"/>
                  </a:cubicBezTo>
                  <a:cubicBezTo>
                    <a:pt x="4237" y="6442"/>
                    <a:pt x="4713" y="7469"/>
                    <a:pt x="3886" y="7970"/>
                  </a:cubicBezTo>
                  <a:cubicBezTo>
                    <a:pt x="3886" y="7970"/>
                    <a:pt x="4312" y="8572"/>
                    <a:pt x="3585" y="8898"/>
                  </a:cubicBezTo>
                  <a:cubicBezTo>
                    <a:pt x="3585" y="8898"/>
                    <a:pt x="3810" y="9975"/>
                    <a:pt x="2582" y="10527"/>
                  </a:cubicBezTo>
                  <a:cubicBezTo>
                    <a:pt x="2582" y="10527"/>
                    <a:pt x="2282" y="11404"/>
                    <a:pt x="1404" y="11254"/>
                  </a:cubicBezTo>
                  <a:cubicBezTo>
                    <a:pt x="1404" y="11254"/>
                    <a:pt x="1179" y="11705"/>
                    <a:pt x="602" y="11454"/>
                  </a:cubicBezTo>
                  <a:cubicBezTo>
                    <a:pt x="602" y="11454"/>
                    <a:pt x="477" y="11379"/>
                    <a:pt x="302" y="11354"/>
                  </a:cubicBezTo>
                  <a:cubicBezTo>
                    <a:pt x="201" y="11329"/>
                    <a:pt x="101" y="11329"/>
                    <a:pt x="1" y="11379"/>
                  </a:cubicBezTo>
                  <a:lnTo>
                    <a:pt x="1" y="1629"/>
                  </a:lnTo>
                  <a:cubicBezTo>
                    <a:pt x="1" y="1203"/>
                    <a:pt x="176" y="602"/>
                    <a:pt x="477" y="376"/>
                  </a:cubicBezTo>
                  <a:cubicBezTo>
                    <a:pt x="527" y="351"/>
                    <a:pt x="602" y="301"/>
                    <a:pt x="678" y="276"/>
                  </a:cubicBezTo>
                  <a:cubicBezTo>
                    <a:pt x="1329" y="0"/>
                    <a:pt x="2282" y="226"/>
                    <a:pt x="2407" y="1153"/>
                  </a:cubicBezTo>
                  <a:cubicBezTo>
                    <a:pt x="2407" y="1153"/>
                    <a:pt x="2407" y="1178"/>
                    <a:pt x="2432" y="1178"/>
                  </a:cubicBezTo>
                  <a:lnTo>
                    <a:pt x="2432" y="1178"/>
                  </a:lnTo>
                  <a:cubicBezTo>
                    <a:pt x="2457" y="1254"/>
                    <a:pt x="2633" y="1529"/>
                    <a:pt x="3259" y="1955"/>
                  </a:cubicBezTo>
                  <a:cubicBezTo>
                    <a:pt x="3986" y="2457"/>
                    <a:pt x="3610" y="3158"/>
                    <a:pt x="3610" y="3158"/>
                  </a:cubicBezTo>
                  <a:cubicBezTo>
                    <a:pt x="3610" y="3158"/>
                    <a:pt x="4061" y="3584"/>
                    <a:pt x="4011" y="3885"/>
                  </a:cubicBezTo>
                  <a:cubicBezTo>
                    <a:pt x="3961" y="4161"/>
                    <a:pt x="4537" y="4562"/>
                    <a:pt x="4437" y="5614"/>
                  </a:cubicBezTo>
                  <a:close/>
                </a:path>
              </a:pathLst>
            </a:custGeom>
            <a:solidFill>
              <a:srgbClr val="FFFFFF"/>
            </a:solid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40"/>
            <p:cNvSpPr/>
            <p:nvPr/>
          </p:nvSpPr>
          <p:spPr>
            <a:xfrm>
              <a:off x="2422166" y="2151314"/>
              <a:ext cx="246550" cy="224826"/>
            </a:xfrm>
            <a:custGeom>
              <a:avLst/>
              <a:gdLst/>
              <a:ahLst/>
              <a:cxnLst/>
              <a:rect l="l" t="t" r="r" b="b"/>
              <a:pathLst>
                <a:path w="1430" h="1304" fill="none" extrusionOk="0">
                  <a:moveTo>
                    <a:pt x="1" y="1304"/>
                  </a:moveTo>
                  <a:cubicBezTo>
                    <a:pt x="151" y="1304"/>
                    <a:pt x="277" y="1304"/>
                    <a:pt x="402" y="1278"/>
                  </a:cubicBezTo>
                  <a:cubicBezTo>
                    <a:pt x="1429" y="1128"/>
                    <a:pt x="1304" y="176"/>
                    <a:pt x="1279" y="25"/>
                  </a:cubicBezTo>
                  <a:lnTo>
                    <a:pt x="1279" y="25"/>
                  </a:lnTo>
                  <a:cubicBezTo>
                    <a:pt x="1279" y="25"/>
                    <a:pt x="1279" y="0"/>
                    <a:pt x="1279"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40"/>
            <p:cNvSpPr/>
            <p:nvPr/>
          </p:nvSpPr>
          <p:spPr>
            <a:xfrm>
              <a:off x="2223377" y="2488377"/>
              <a:ext cx="358963" cy="198964"/>
            </a:xfrm>
            <a:custGeom>
              <a:avLst/>
              <a:gdLst/>
              <a:ahLst/>
              <a:cxnLst/>
              <a:rect l="l" t="t" r="r" b="b"/>
              <a:pathLst>
                <a:path w="2082" h="1154" fill="none" extrusionOk="0">
                  <a:moveTo>
                    <a:pt x="1" y="0"/>
                  </a:moveTo>
                  <a:cubicBezTo>
                    <a:pt x="1" y="0"/>
                    <a:pt x="628" y="1153"/>
                    <a:pt x="2081"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40"/>
            <p:cNvSpPr/>
            <p:nvPr/>
          </p:nvSpPr>
          <p:spPr>
            <a:xfrm>
              <a:off x="2348719" y="2440791"/>
              <a:ext cx="259481" cy="172930"/>
            </a:xfrm>
            <a:custGeom>
              <a:avLst/>
              <a:gdLst/>
              <a:ahLst/>
              <a:cxnLst/>
              <a:rect l="l" t="t" r="r" b="b"/>
              <a:pathLst>
                <a:path w="1505" h="1003" fill="none" extrusionOk="0">
                  <a:moveTo>
                    <a:pt x="76" y="1003"/>
                  </a:moveTo>
                  <a:cubicBezTo>
                    <a:pt x="76" y="1003"/>
                    <a:pt x="1" y="176"/>
                    <a:pt x="1505"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40"/>
            <p:cNvSpPr/>
            <p:nvPr/>
          </p:nvSpPr>
          <p:spPr>
            <a:xfrm>
              <a:off x="2694403" y="2626650"/>
              <a:ext cx="220516" cy="164309"/>
            </a:xfrm>
            <a:custGeom>
              <a:avLst/>
              <a:gdLst/>
              <a:ahLst/>
              <a:cxnLst/>
              <a:rect l="l" t="t" r="r" b="b"/>
              <a:pathLst>
                <a:path w="1279" h="953" fill="none" extrusionOk="0">
                  <a:moveTo>
                    <a:pt x="1279" y="0"/>
                  </a:moveTo>
                  <a:cubicBezTo>
                    <a:pt x="1279" y="0"/>
                    <a:pt x="728" y="953"/>
                    <a:pt x="1" y="7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40"/>
            <p:cNvSpPr/>
            <p:nvPr/>
          </p:nvSpPr>
          <p:spPr>
            <a:xfrm>
              <a:off x="2668541" y="2501307"/>
              <a:ext cx="177240" cy="73620"/>
            </a:xfrm>
            <a:custGeom>
              <a:avLst/>
              <a:gdLst/>
              <a:ahLst/>
              <a:cxnLst/>
              <a:rect l="l" t="t" r="r" b="b"/>
              <a:pathLst>
                <a:path w="1028" h="427" fill="none" extrusionOk="0">
                  <a:moveTo>
                    <a:pt x="1028" y="0"/>
                  </a:moveTo>
                  <a:cubicBezTo>
                    <a:pt x="1028" y="0"/>
                    <a:pt x="652" y="426"/>
                    <a:pt x="0" y="76"/>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40"/>
            <p:cNvSpPr/>
            <p:nvPr/>
          </p:nvSpPr>
          <p:spPr>
            <a:xfrm>
              <a:off x="2223377" y="2669752"/>
              <a:ext cx="285515" cy="186033"/>
            </a:xfrm>
            <a:custGeom>
              <a:avLst/>
              <a:gdLst/>
              <a:ahLst/>
              <a:cxnLst/>
              <a:rect l="l" t="t" r="r" b="b"/>
              <a:pathLst>
                <a:path w="1656" h="1079" fill="none" extrusionOk="0">
                  <a:moveTo>
                    <a:pt x="1" y="101"/>
                  </a:moveTo>
                  <a:cubicBezTo>
                    <a:pt x="1" y="101"/>
                    <a:pt x="1329" y="1"/>
                    <a:pt x="1655" y="107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40"/>
            <p:cNvSpPr/>
            <p:nvPr/>
          </p:nvSpPr>
          <p:spPr>
            <a:xfrm>
              <a:off x="2288203" y="2721648"/>
              <a:ext cx="86723" cy="198964"/>
            </a:xfrm>
            <a:custGeom>
              <a:avLst/>
              <a:gdLst/>
              <a:ahLst/>
              <a:cxnLst/>
              <a:rect l="l" t="t" r="r" b="b"/>
              <a:pathLst>
                <a:path w="503" h="1154" fill="none" extrusionOk="0">
                  <a:moveTo>
                    <a:pt x="502" y="1"/>
                  </a:moveTo>
                  <a:cubicBezTo>
                    <a:pt x="502" y="1"/>
                    <a:pt x="1" y="402"/>
                    <a:pt x="427" y="1153"/>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40"/>
            <p:cNvSpPr/>
            <p:nvPr/>
          </p:nvSpPr>
          <p:spPr>
            <a:xfrm>
              <a:off x="2664231" y="2920437"/>
              <a:ext cx="324308" cy="116896"/>
            </a:xfrm>
            <a:custGeom>
              <a:avLst/>
              <a:gdLst/>
              <a:ahLst/>
              <a:cxnLst/>
              <a:rect l="l" t="t" r="r" b="b"/>
              <a:pathLst>
                <a:path w="1881" h="678" fill="none" extrusionOk="0">
                  <a:moveTo>
                    <a:pt x="1880" y="0"/>
                  </a:moveTo>
                  <a:cubicBezTo>
                    <a:pt x="1880" y="0"/>
                    <a:pt x="1554" y="276"/>
                    <a:pt x="1128" y="452"/>
                  </a:cubicBezTo>
                  <a:cubicBezTo>
                    <a:pt x="777" y="602"/>
                    <a:pt x="376" y="677"/>
                    <a:pt x="0" y="5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8" name="Google Shape;2368;p40"/>
            <p:cNvSpPr/>
            <p:nvPr/>
          </p:nvSpPr>
          <p:spPr>
            <a:xfrm>
              <a:off x="2729057" y="2872852"/>
              <a:ext cx="129827" cy="125516"/>
            </a:xfrm>
            <a:custGeom>
              <a:avLst/>
              <a:gdLst/>
              <a:ahLst/>
              <a:cxnLst/>
              <a:rect l="l" t="t" r="r" b="b"/>
              <a:pathLst>
                <a:path w="753" h="728" fill="none" extrusionOk="0">
                  <a:moveTo>
                    <a:pt x="0" y="1"/>
                  </a:moveTo>
                  <a:cubicBezTo>
                    <a:pt x="0" y="1"/>
                    <a:pt x="652" y="226"/>
                    <a:pt x="752" y="7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40"/>
            <p:cNvSpPr/>
            <p:nvPr/>
          </p:nvSpPr>
          <p:spPr>
            <a:xfrm>
              <a:off x="2292513" y="2017351"/>
              <a:ext cx="129827" cy="147068"/>
            </a:xfrm>
            <a:custGeom>
              <a:avLst/>
              <a:gdLst/>
              <a:ahLst/>
              <a:cxnLst/>
              <a:rect l="l" t="t" r="r" b="b"/>
              <a:pathLst>
                <a:path w="753" h="853" fill="none" extrusionOk="0">
                  <a:moveTo>
                    <a:pt x="76" y="0"/>
                  </a:moveTo>
                  <a:cubicBezTo>
                    <a:pt x="76" y="0"/>
                    <a:pt x="1" y="752"/>
                    <a:pt x="753" y="85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40"/>
            <p:cNvSpPr/>
            <p:nvPr/>
          </p:nvSpPr>
          <p:spPr>
            <a:xfrm>
              <a:off x="2387684" y="3171122"/>
              <a:ext cx="574823" cy="177240"/>
            </a:xfrm>
            <a:custGeom>
              <a:avLst/>
              <a:gdLst/>
              <a:ahLst/>
              <a:cxnLst/>
              <a:rect l="l" t="t" r="r" b="b"/>
              <a:pathLst>
                <a:path w="3334" h="1028" fill="none" extrusionOk="0">
                  <a:moveTo>
                    <a:pt x="3334" y="0"/>
                  </a:moveTo>
                  <a:cubicBezTo>
                    <a:pt x="3334" y="0"/>
                    <a:pt x="1730" y="1028"/>
                    <a:pt x="0"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40"/>
            <p:cNvSpPr/>
            <p:nvPr/>
          </p:nvSpPr>
          <p:spPr>
            <a:xfrm>
              <a:off x="2482682" y="3024056"/>
              <a:ext cx="190343" cy="224998"/>
            </a:xfrm>
            <a:custGeom>
              <a:avLst/>
              <a:gdLst/>
              <a:ahLst/>
              <a:cxnLst/>
              <a:rect l="l" t="t" r="r" b="b"/>
              <a:pathLst>
                <a:path w="1104" h="1305" fill="none" extrusionOk="0">
                  <a:moveTo>
                    <a:pt x="1" y="1"/>
                  </a:moveTo>
                  <a:cubicBezTo>
                    <a:pt x="1" y="1"/>
                    <a:pt x="1103" y="452"/>
                    <a:pt x="928"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40"/>
            <p:cNvSpPr/>
            <p:nvPr/>
          </p:nvSpPr>
          <p:spPr>
            <a:xfrm>
              <a:off x="2223377" y="3231466"/>
              <a:ext cx="198964" cy="142930"/>
            </a:xfrm>
            <a:custGeom>
              <a:avLst/>
              <a:gdLst/>
              <a:ahLst/>
              <a:cxnLst/>
              <a:rect l="l" t="t" r="r" b="b"/>
              <a:pathLst>
                <a:path w="1154" h="829" fill="none" extrusionOk="0">
                  <a:moveTo>
                    <a:pt x="1" y="1"/>
                  </a:moveTo>
                  <a:cubicBezTo>
                    <a:pt x="1" y="1"/>
                    <a:pt x="302" y="803"/>
                    <a:pt x="1154" y="8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40"/>
            <p:cNvSpPr/>
            <p:nvPr/>
          </p:nvSpPr>
          <p:spPr>
            <a:xfrm>
              <a:off x="2608025" y="3374221"/>
              <a:ext cx="233447" cy="138447"/>
            </a:xfrm>
            <a:custGeom>
              <a:avLst/>
              <a:gdLst/>
              <a:ahLst/>
              <a:cxnLst/>
              <a:rect l="l" t="t" r="r" b="b"/>
              <a:pathLst>
                <a:path w="1354" h="803" fill="none" extrusionOk="0">
                  <a:moveTo>
                    <a:pt x="1354" y="652"/>
                  </a:moveTo>
                  <a:cubicBezTo>
                    <a:pt x="1354" y="652"/>
                    <a:pt x="351" y="802"/>
                    <a:pt x="1"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40"/>
            <p:cNvSpPr/>
            <p:nvPr/>
          </p:nvSpPr>
          <p:spPr>
            <a:xfrm>
              <a:off x="2387684" y="3538356"/>
              <a:ext cx="281032" cy="229136"/>
            </a:xfrm>
            <a:custGeom>
              <a:avLst/>
              <a:gdLst/>
              <a:ahLst/>
              <a:cxnLst/>
              <a:rect l="l" t="t" r="r" b="b"/>
              <a:pathLst>
                <a:path w="1630" h="1329" fill="none" extrusionOk="0">
                  <a:moveTo>
                    <a:pt x="1629" y="1329"/>
                  </a:moveTo>
                  <a:cubicBezTo>
                    <a:pt x="1629" y="1329"/>
                    <a:pt x="552" y="1254"/>
                    <a:pt x="0"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40"/>
            <p:cNvSpPr/>
            <p:nvPr/>
          </p:nvSpPr>
          <p:spPr>
            <a:xfrm>
              <a:off x="2530268" y="3490771"/>
              <a:ext cx="77930" cy="224826"/>
            </a:xfrm>
            <a:custGeom>
              <a:avLst/>
              <a:gdLst/>
              <a:ahLst/>
              <a:cxnLst/>
              <a:rect l="l" t="t" r="r" b="b"/>
              <a:pathLst>
                <a:path w="452" h="1304" fill="none" extrusionOk="0">
                  <a:moveTo>
                    <a:pt x="201" y="1"/>
                  </a:moveTo>
                  <a:cubicBezTo>
                    <a:pt x="201" y="1"/>
                    <a:pt x="452" y="953"/>
                    <a:pt x="0"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40"/>
            <p:cNvSpPr/>
            <p:nvPr/>
          </p:nvSpPr>
          <p:spPr>
            <a:xfrm>
              <a:off x="2223377" y="3672319"/>
              <a:ext cx="177412" cy="142758"/>
            </a:xfrm>
            <a:custGeom>
              <a:avLst/>
              <a:gdLst/>
              <a:ahLst/>
              <a:cxnLst/>
              <a:rect l="l" t="t" r="r" b="b"/>
              <a:pathLst>
                <a:path w="1029" h="828" fill="none" extrusionOk="0">
                  <a:moveTo>
                    <a:pt x="1" y="0"/>
                  </a:moveTo>
                  <a:cubicBezTo>
                    <a:pt x="1" y="0"/>
                    <a:pt x="1029" y="101"/>
                    <a:pt x="1029"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377" name="Google Shape;2377;p40"/>
          <p:cNvCxnSpPr/>
          <p:nvPr/>
        </p:nvCxnSpPr>
        <p:spPr>
          <a:xfrm>
            <a:off x="2615200" y="1728975"/>
            <a:ext cx="1702800" cy="6201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78" name="Google Shape;2378;p40"/>
          <p:cNvCxnSpPr/>
          <p:nvPr/>
        </p:nvCxnSpPr>
        <p:spPr>
          <a:xfrm flipH="1">
            <a:off x="4839525" y="1720275"/>
            <a:ext cx="1702800" cy="6291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79" name="Google Shape;2379;p40"/>
          <p:cNvCxnSpPr/>
          <p:nvPr/>
        </p:nvCxnSpPr>
        <p:spPr>
          <a:xfrm rot="10800000" flipH="1">
            <a:off x="2615200" y="3610850"/>
            <a:ext cx="1702800" cy="5943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0" name="Google Shape;2380;p40"/>
          <p:cNvCxnSpPr/>
          <p:nvPr/>
        </p:nvCxnSpPr>
        <p:spPr>
          <a:xfrm rot="10800000">
            <a:off x="4839525" y="3610875"/>
            <a:ext cx="1702800" cy="576900"/>
          </a:xfrm>
          <a:prstGeom prst="bentConnector3">
            <a:avLst>
              <a:gd name="adj1" fmla="val 50000"/>
            </a:avLst>
          </a:prstGeom>
          <a:noFill/>
          <a:ln w="19050" cap="flat" cmpd="sng">
            <a:solidFill>
              <a:schemeClr val="dk2"/>
            </a:solidFill>
            <a:prstDash val="solid"/>
            <a:round/>
            <a:headEnd type="none" w="med" len="med"/>
            <a:tailEnd type="oval" w="med" len="med"/>
          </a:ln>
        </p:spPr>
      </p:cxnSp>
      <p:sp>
        <p:nvSpPr>
          <p:cNvPr id="2382" name="Google Shape;2382;p40"/>
          <p:cNvSpPr txBox="1"/>
          <p:nvPr/>
        </p:nvSpPr>
        <p:spPr>
          <a:xfrm>
            <a:off x="691723" y="1577648"/>
            <a:ext cx="17517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dirty="0">
                <a:solidFill>
                  <a:schemeClr val="dk2"/>
                </a:solidFill>
                <a:latin typeface="Bebas Neue"/>
                <a:ea typeface="Bebas Neue"/>
                <a:cs typeface="Bebas Neue"/>
                <a:sym typeface="Bebas Neue"/>
              </a:rPr>
              <a:t>Cloud Based Data storage</a:t>
            </a:r>
            <a:endParaRPr sz="2400" dirty="0">
              <a:solidFill>
                <a:schemeClr val="dk2"/>
              </a:solidFill>
              <a:latin typeface="Bebas Neue"/>
              <a:ea typeface="Bebas Neue"/>
              <a:cs typeface="Bebas Neue"/>
              <a:sym typeface="Bebas Neue"/>
            </a:endParaRPr>
          </a:p>
        </p:txBody>
      </p:sp>
      <p:sp>
        <p:nvSpPr>
          <p:cNvPr id="2384" name="Google Shape;2384;p40"/>
          <p:cNvSpPr txBox="1"/>
          <p:nvPr/>
        </p:nvSpPr>
        <p:spPr>
          <a:xfrm>
            <a:off x="691723" y="3717609"/>
            <a:ext cx="1751700" cy="983783"/>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dirty="0">
                <a:solidFill>
                  <a:schemeClr val="dk2"/>
                </a:solidFill>
                <a:latin typeface="Bebas Neue"/>
                <a:ea typeface="Bebas Neue"/>
                <a:cs typeface="Bebas Neue"/>
                <a:sym typeface="Bebas Neue"/>
              </a:rPr>
              <a:t>Separate portals for patients as well as hospitals</a:t>
            </a:r>
            <a:endParaRPr sz="2400" dirty="0">
              <a:solidFill>
                <a:schemeClr val="dk2"/>
              </a:solidFill>
              <a:latin typeface="Bebas Neue"/>
              <a:ea typeface="Bebas Neue"/>
              <a:cs typeface="Bebas Neue"/>
              <a:sym typeface="Bebas Neue"/>
            </a:endParaRPr>
          </a:p>
        </p:txBody>
      </p:sp>
      <p:sp>
        <p:nvSpPr>
          <p:cNvPr id="2386" name="Google Shape;2386;p40"/>
          <p:cNvSpPr txBox="1"/>
          <p:nvPr/>
        </p:nvSpPr>
        <p:spPr>
          <a:xfrm>
            <a:off x="6670299" y="1238229"/>
            <a:ext cx="2156465" cy="104626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dirty="0">
                <a:solidFill>
                  <a:schemeClr val="dk2"/>
                </a:solidFill>
                <a:latin typeface="Bebas Neue"/>
                <a:ea typeface="Bebas Neue"/>
                <a:cs typeface="Bebas Neue"/>
                <a:sym typeface="Bebas Neue"/>
              </a:rPr>
              <a:t>The patients’ info will be directly made available to the doctors/pharmacy</a:t>
            </a:r>
            <a:endParaRPr sz="2400" dirty="0">
              <a:solidFill>
                <a:schemeClr val="dk2"/>
              </a:solidFill>
              <a:latin typeface="Bebas Neue"/>
              <a:ea typeface="Bebas Neue"/>
              <a:cs typeface="Bebas Neue"/>
              <a:sym typeface="Bebas Neue"/>
            </a:endParaRPr>
          </a:p>
        </p:txBody>
      </p:sp>
      <p:sp>
        <p:nvSpPr>
          <p:cNvPr id="2388" name="Google Shape;2388;p40"/>
          <p:cNvSpPr txBox="1"/>
          <p:nvPr/>
        </p:nvSpPr>
        <p:spPr>
          <a:xfrm>
            <a:off x="6670299" y="3381050"/>
            <a:ext cx="1913863" cy="1554844"/>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dirty="0">
                <a:solidFill>
                  <a:schemeClr val="dk2"/>
                </a:solidFill>
                <a:latin typeface="Bebas Neue"/>
                <a:ea typeface="Bebas Neue"/>
                <a:cs typeface="Bebas Neue"/>
                <a:sym typeface="Bebas Neue"/>
              </a:rPr>
              <a:t>Analyze patient’s as well as doctor’s activity</a:t>
            </a:r>
            <a:endParaRPr sz="2400" dirty="0">
              <a:solidFill>
                <a:schemeClr val="dk2"/>
              </a:solidFill>
              <a:latin typeface="Bebas Neue"/>
              <a:ea typeface="Bebas Neue"/>
              <a:cs typeface="Bebas Neue"/>
              <a:sym typeface="Bebas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4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dirty="0"/>
              <a:t>W</a:t>
            </a:r>
            <a:r>
              <a:rPr lang="en" dirty="0"/>
              <a:t>hat’s our plan?</a:t>
            </a:r>
            <a:endParaRPr dirty="0"/>
          </a:p>
        </p:txBody>
      </p:sp>
      <p:grpSp>
        <p:nvGrpSpPr>
          <p:cNvPr id="2400" name="Google Shape;2400;p42"/>
          <p:cNvGrpSpPr/>
          <p:nvPr/>
        </p:nvGrpSpPr>
        <p:grpSpPr>
          <a:xfrm>
            <a:off x="2436183" y="2272653"/>
            <a:ext cx="5188580" cy="979579"/>
            <a:chOff x="1977714" y="2446347"/>
            <a:chExt cx="5188580" cy="979579"/>
          </a:xfrm>
        </p:grpSpPr>
        <p:sp>
          <p:nvSpPr>
            <p:cNvPr id="2401" name="Google Shape;2401;p42"/>
            <p:cNvSpPr/>
            <p:nvPr/>
          </p:nvSpPr>
          <p:spPr>
            <a:xfrm rot="-5400000">
              <a:off x="3965014" y="459046"/>
              <a:ext cx="979579" cy="4954179"/>
            </a:xfrm>
            <a:custGeom>
              <a:avLst/>
              <a:gdLst/>
              <a:ahLst/>
              <a:cxnLst/>
              <a:rect l="l" t="t" r="r" b="b"/>
              <a:pathLst>
                <a:path w="3560" h="6367" fill="none" extrusionOk="0">
                  <a:moveTo>
                    <a:pt x="3559" y="6366"/>
                  </a:moveTo>
                  <a:lnTo>
                    <a:pt x="0" y="6366"/>
                  </a:lnTo>
                  <a:lnTo>
                    <a:pt x="0" y="0"/>
                  </a:lnTo>
                  <a:lnTo>
                    <a:pt x="3559" y="0"/>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2" name="Google Shape;2402;p42"/>
            <p:cNvSpPr/>
            <p:nvPr/>
          </p:nvSpPr>
          <p:spPr>
            <a:xfrm rot="-5400000">
              <a:off x="6786704" y="2818783"/>
              <a:ext cx="524464" cy="234716"/>
            </a:xfrm>
            <a:custGeom>
              <a:avLst/>
              <a:gdLst/>
              <a:ahLst/>
              <a:cxnLst/>
              <a:rect l="l" t="t" r="r" b="b"/>
              <a:pathLst>
                <a:path w="1906" h="853" fill="none" extrusionOk="0">
                  <a:moveTo>
                    <a:pt x="1905" y="853"/>
                  </a:moveTo>
                  <a:lnTo>
                    <a:pt x="0" y="853"/>
                  </a:lnTo>
                  <a:lnTo>
                    <a:pt x="0" y="0"/>
                  </a:lnTo>
                  <a:lnTo>
                    <a:pt x="1905" y="0"/>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2403;p42"/>
            <p:cNvSpPr/>
            <p:nvPr/>
          </p:nvSpPr>
          <p:spPr>
            <a:xfrm rot="-5400000">
              <a:off x="6259221"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4" name="Google Shape;2404;p42"/>
            <p:cNvSpPr/>
            <p:nvPr/>
          </p:nvSpPr>
          <p:spPr>
            <a:xfrm rot="-5400000">
              <a:off x="5859138" y="2767049"/>
              <a:ext cx="772663" cy="338178"/>
            </a:xfrm>
            <a:custGeom>
              <a:avLst/>
              <a:gdLst/>
              <a:ahLst/>
              <a:cxnLst/>
              <a:rect l="l" t="t" r="r" b="b"/>
              <a:pathLst>
                <a:path w="2808" h="1229" extrusionOk="0">
                  <a:moveTo>
                    <a:pt x="0" y="1"/>
                  </a:moveTo>
                  <a:lnTo>
                    <a:pt x="0" y="1229"/>
                  </a:lnTo>
                  <a:lnTo>
                    <a:pt x="2807" y="1229"/>
                  </a:lnTo>
                  <a:lnTo>
                    <a:pt x="2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2405;p42"/>
            <p:cNvSpPr/>
            <p:nvPr/>
          </p:nvSpPr>
          <p:spPr>
            <a:xfrm rot="-5400000">
              <a:off x="5455754" y="2763472"/>
              <a:ext cx="772663" cy="345332"/>
            </a:xfrm>
            <a:custGeom>
              <a:avLst/>
              <a:gdLst/>
              <a:ahLst/>
              <a:cxnLst/>
              <a:rect l="l" t="t" r="r" b="b"/>
              <a:pathLst>
                <a:path w="2808" h="1255" extrusionOk="0">
                  <a:moveTo>
                    <a:pt x="0" y="1"/>
                  </a:moveTo>
                  <a:lnTo>
                    <a:pt x="0" y="1254"/>
                  </a:lnTo>
                  <a:lnTo>
                    <a:pt x="2807" y="1254"/>
                  </a:lnTo>
                  <a:lnTo>
                    <a:pt x="2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42"/>
            <p:cNvSpPr/>
            <p:nvPr/>
          </p:nvSpPr>
          <p:spPr>
            <a:xfrm rot="-5400000">
              <a:off x="50523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7" name="Google Shape;2407;p42"/>
            <p:cNvSpPr/>
            <p:nvPr/>
          </p:nvSpPr>
          <p:spPr>
            <a:xfrm rot="-5400000">
              <a:off x="46525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42"/>
            <p:cNvSpPr/>
            <p:nvPr/>
          </p:nvSpPr>
          <p:spPr>
            <a:xfrm rot="-5400000">
              <a:off x="42527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42"/>
            <p:cNvSpPr/>
            <p:nvPr/>
          </p:nvSpPr>
          <p:spPr>
            <a:xfrm rot="-5400000">
              <a:off x="38529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42"/>
            <p:cNvSpPr/>
            <p:nvPr/>
          </p:nvSpPr>
          <p:spPr>
            <a:xfrm rot="-5400000">
              <a:off x="34531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42"/>
            <p:cNvSpPr/>
            <p:nvPr/>
          </p:nvSpPr>
          <p:spPr>
            <a:xfrm rot="-5400000">
              <a:off x="30533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42"/>
            <p:cNvSpPr/>
            <p:nvPr/>
          </p:nvSpPr>
          <p:spPr>
            <a:xfrm rot="-5400000">
              <a:off x="26535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42"/>
            <p:cNvSpPr/>
            <p:nvPr/>
          </p:nvSpPr>
          <p:spPr>
            <a:xfrm rot="-5400000">
              <a:off x="22537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42"/>
            <p:cNvSpPr/>
            <p:nvPr/>
          </p:nvSpPr>
          <p:spPr>
            <a:xfrm rot="-5400000">
              <a:off x="18539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7" name="Google Shape;2417;p42"/>
          <p:cNvSpPr txBox="1"/>
          <p:nvPr/>
        </p:nvSpPr>
        <p:spPr>
          <a:xfrm>
            <a:off x="731137" y="1620236"/>
            <a:ext cx="2088653" cy="793283"/>
          </a:xfrm>
          <a:prstGeom prst="rect">
            <a:avLst/>
          </a:prstGeom>
          <a:noFill/>
          <a:ln>
            <a:noFill/>
          </a:ln>
        </p:spPr>
        <p:txBody>
          <a:bodyPr spcFirstLastPara="1" wrap="square" lIns="0" tIns="0" rIns="0" bIns="0" anchor="ctr" anchorCtr="0">
            <a:noAutofit/>
          </a:bodyPr>
          <a:lstStyle/>
          <a:p>
            <a:pPr lvl="0" algn="ctr" rtl="0">
              <a:spcBef>
                <a:spcPts val="0"/>
              </a:spcBef>
              <a:spcAft>
                <a:spcPts val="0"/>
              </a:spcAft>
              <a:buClr>
                <a:schemeClr val="accent4"/>
              </a:buClr>
            </a:pPr>
            <a:r>
              <a:rPr lang="en-US" sz="1600" dirty="0">
                <a:solidFill>
                  <a:schemeClr val="accent4"/>
                </a:solidFill>
                <a:latin typeface="Roboto"/>
                <a:ea typeface="Roboto"/>
                <a:cs typeface="Roboto"/>
                <a:sym typeface="Roboto"/>
              </a:rPr>
              <a:t>Create a framework which is flexible and future ready</a:t>
            </a:r>
            <a:endParaRPr sz="1600" dirty="0">
              <a:solidFill>
                <a:schemeClr val="accent4"/>
              </a:solidFill>
              <a:latin typeface="Roboto"/>
              <a:ea typeface="Roboto"/>
              <a:cs typeface="Roboto"/>
              <a:sym typeface="Roboto"/>
            </a:endParaRPr>
          </a:p>
        </p:txBody>
      </p:sp>
      <p:sp>
        <p:nvSpPr>
          <p:cNvPr id="2419" name="Google Shape;2419;p42"/>
          <p:cNvSpPr txBox="1"/>
          <p:nvPr/>
        </p:nvSpPr>
        <p:spPr>
          <a:xfrm>
            <a:off x="6140573" y="3984000"/>
            <a:ext cx="2409343" cy="645300"/>
          </a:xfrm>
          <a:prstGeom prst="rect">
            <a:avLst/>
          </a:prstGeom>
          <a:noFill/>
          <a:ln>
            <a:noFill/>
          </a:ln>
        </p:spPr>
        <p:txBody>
          <a:bodyPr spcFirstLastPara="1" wrap="square" lIns="0" tIns="0" rIns="0" bIns="0" anchor="ctr" anchorCtr="0">
            <a:noAutofit/>
          </a:bodyPr>
          <a:lstStyle/>
          <a:p>
            <a:pPr lvl="0" algn="ctr" rtl="0">
              <a:spcBef>
                <a:spcPts val="0"/>
              </a:spcBef>
              <a:spcAft>
                <a:spcPts val="0"/>
              </a:spcAft>
            </a:pPr>
            <a:r>
              <a:rPr lang="en-US" sz="1600" dirty="0">
                <a:solidFill>
                  <a:schemeClr val="accent4"/>
                </a:solidFill>
                <a:latin typeface="Roboto"/>
                <a:ea typeface="Roboto"/>
                <a:cs typeface="Roboto"/>
                <a:sym typeface="Roboto"/>
              </a:rPr>
              <a:t>Expand implementation nationally or even internationally</a:t>
            </a:r>
            <a:endParaRPr sz="1600" dirty="0">
              <a:solidFill>
                <a:schemeClr val="accent4"/>
              </a:solidFill>
              <a:latin typeface="Roboto"/>
              <a:ea typeface="Roboto"/>
              <a:cs typeface="Roboto"/>
              <a:sym typeface="Roboto"/>
            </a:endParaRPr>
          </a:p>
        </p:txBody>
      </p:sp>
      <p:sp>
        <p:nvSpPr>
          <p:cNvPr id="2421" name="Google Shape;2421;p42"/>
          <p:cNvSpPr txBox="1"/>
          <p:nvPr/>
        </p:nvSpPr>
        <p:spPr>
          <a:xfrm>
            <a:off x="3601639" y="3776765"/>
            <a:ext cx="2236319" cy="842604"/>
          </a:xfrm>
          <a:prstGeom prst="rect">
            <a:avLst/>
          </a:prstGeom>
          <a:noFill/>
          <a:ln>
            <a:noFill/>
          </a:ln>
        </p:spPr>
        <p:txBody>
          <a:bodyPr spcFirstLastPara="1" wrap="square" lIns="0" tIns="0" rIns="0" bIns="0" anchor="ctr" anchorCtr="0">
            <a:noAutofit/>
          </a:bodyPr>
          <a:lstStyle/>
          <a:p>
            <a:pPr lvl="0" algn="ctr" rtl="0">
              <a:spcBef>
                <a:spcPts val="0"/>
              </a:spcBef>
              <a:spcAft>
                <a:spcPts val="0"/>
              </a:spcAft>
              <a:buClr>
                <a:schemeClr val="accent4"/>
              </a:buClr>
            </a:pPr>
            <a:r>
              <a:rPr lang="en-US" sz="1600" dirty="0">
                <a:solidFill>
                  <a:schemeClr val="accent4"/>
                </a:solidFill>
                <a:latin typeface="Roboto"/>
                <a:ea typeface="Roboto"/>
                <a:cs typeface="Roboto"/>
                <a:sym typeface="Roboto"/>
              </a:rPr>
              <a:t>Create an advanced diagnosis AI. </a:t>
            </a:r>
            <a:endParaRPr sz="1600" dirty="0">
              <a:solidFill>
                <a:schemeClr val="accent4"/>
              </a:solidFill>
              <a:latin typeface="Roboto"/>
              <a:ea typeface="Roboto"/>
              <a:cs typeface="Roboto"/>
              <a:sym typeface="Roboto"/>
            </a:endParaRPr>
          </a:p>
        </p:txBody>
      </p:sp>
      <p:cxnSp>
        <p:nvCxnSpPr>
          <p:cNvPr id="2423" name="Google Shape;2423;p42"/>
          <p:cNvCxnSpPr>
            <a:cxnSpLocks/>
            <a:stCxn id="2417" idx="2"/>
          </p:cNvCxnSpPr>
          <p:nvPr/>
        </p:nvCxnSpPr>
        <p:spPr>
          <a:xfrm rot="16200000" flipH="1">
            <a:off x="2011493" y="2177490"/>
            <a:ext cx="447561" cy="919618"/>
          </a:xfrm>
          <a:prstGeom prst="bentConnector2">
            <a:avLst/>
          </a:prstGeom>
          <a:noFill/>
          <a:ln w="19050" cap="flat" cmpd="sng">
            <a:solidFill>
              <a:schemeClr val="dk2"/>
            </a:solidFill>
            <a:prstDash val="solid"/>
            <a:round/>
            <a:headEnd type="none" w="med" len="med"/>
            <a:tailEnd type="oval" w="med" len="med"/>
          </a:ln>
        </p:spPr>
      </p:cxnSp>
      <p:cxnSp>
        <p:nvCxnSpPr>
          <p:cNvPr id="2424" name="Google Shape;2424;p42"/>
          <p:cNvCxnSpPr>
            <a:cxnSpLocks/>
          </p:cNvCxnSpPr>
          <p:nvPr/>
        </p:nvCxnSpPr>
        <p:spPr>
          <a:xfrm rot="16200000" flipV="1">
            <a:off x="6785372" y="3120276"/>
            <a:ext cx="853258" cy="240589"/>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425" name="Google Shape;2425;p42"/>
          <p:cNvCxnSpPr>
            <a:cxnSpLocks/>
          </p:cNvCxnSpPr>
          <p:nvPr/>
        </p:nvCxnSpPr>
        <p:spPr>
          <a:xfrm rot="10800000" flipH="1">
            <a:off x="3619391" y="2813942"/>
            <a:ext cx="1100408" cy="1206457"/>
          </a:xfrm>
          <a:prstGeom prst="bentConnector4">
            <a:avLst>
              <a:gd name="adj1" fmla="val -20774"/>
              <a:gd name="adj2" fmla="val 56565"/>
            </a:avLst>
          </a:prstGeom>
          <a:noFill/>
          <a:ln w="19050" cap="flat" cmpd="sng">
            <a:solidFill>
              <a:schemeClr val="dk2"/>
            </a:solidFill>
            <a:prstDash val="solid"/>
            <a:round/>
            <a:headEnd type="none" w="med" len="med"/>
            <a:tailEnd type="oval"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19" name="Picture 18">
            <a:extLst>
              <a:ext uri="{FF2B5EF4-FFF2-40B4-BE49-F238E27FC236}">
                <a16:creationId xmlns:a16="http://schemas.microsoft.com/office/drawing/2014/main" id="{8671C46C-2678-4DAD-89CF-ECF9CEB68AE1}"/>
              </a:ext>
            </a:extLst>
          </p:cNvPr>
          <p:cNvPicPr>
            <a:picLocks noChangeAspect="1"/>
          </p:cNvPicPr>
          <p:nvPr/>
        </p:nvPicPr>
        <p:blipFill>
          <a:blip r:embed="rId3"/>
          <a:stretch>
            <a:fillRect/>
          </a:stretch>
        </p:blipFill>
        <p:spPr>
          <a:xfrm>
            <a:off x="2073048" y="247650"/>
            <a:ext cx="4867275" cy="4648200"/>
          </a:xfrm>
          <a:prstGeom prst="rect">
            <a:avLst/>
          </a:prstGeom>
        </p:spPr>
      </p:pic>
      <p:sp>
        <p:nvSpPr>
          <p:cNvPr id="2216" name="Google Shape;2216;p37"/>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Why patfiles?</a:t>
            </a:r>
            <a:endParaRPr dirty="0"/>
          </a:p>
        </p:txBody>
      </p:sp>
      <p:sp>
        <p:nvSpPr>
          <p:cNvPr id="11" name="TextBox 10">
            <a:extLst>
              <a:ext uri="{FF2B5EF4-FFF2-40B4-BE49-F238E27FC236}">
                <a16:creationId xmlns:a16="http://schemas.microsoft.com/office/drawing/2014/main" id="{36CFAF74-3F95-41E0-A011-5ECA038231CC}"/>
              </a:ext>
            </a:extLst>
          </p:cNvPr>
          <p:cNvSpPr txBox="1"/>
          <p:nvPr/>
        </p:nvSpPr>
        <p:spPr>
          <a:xfrm>
            <a:off x="720000" y="1421481"/>
            <a:ext cx="7704000" cy="3724096"/>
          </a:xfrm>
          <a:prstGeom prst="rect">
            <a:avLst/>
          </a:prstGeom>
          <a:noFill/>
        </p:spPr>
        <p:txBody>
          <a:bodyPr wrap="square" rtlCol="0">
            <a:spAutoFit/>
          </a:bodyPr>
          <a:lstStyle/>
          <a:p>
            <a:pPr marL="285750" indent="-285750">
              <a:buClr>
                <a:schemeClr val="accent4"/>
              </a:buClr>
              <a:buFont typeface="Arial" panose="020B0604020202020204" pitchFamily="34" charset="0"/>
              <a:buChar char="•"/>
            </a:pPr>
            <a:r>
              <a:rPr lang="en-US" sz="1600" dirty="0">
                <a:solidFill>
                  <a:schemeClr val="accent4"/>
                </a:solidFill>
                <a:latin typeface="Bebas Neue" panose="020B0604020202020204" charset="0"/>
              </a:rPr>
              <a:t>Questions asked would be simple  and elaborative for patients’ understanding and Ease of access.</a:t>
            </a:r>
          </a:p>
          <a:p>
            <a:pPr marL="285750" indent="-285750">
              <a:buClr>
                <a:schemeClr val="accent4"/>
              </a:buClr>
              <a:buFont typeface="Arial" panose="020B0604020202020204" pitchFamily="34" charset="0"/>
              <a:buChar char="•"/>
            </a:pPr>
            <a:endParaRPr lang="en-US" sz="1600" dirty="0">
              <a:solidFill>
                <a:schemeClr val="accent4"/>
              </a:solidFill>
              <a:latin typeface="Bebas Neue" panose="020B0604020202020204" charset="0"/>
            </a:endParaRPr>
          </a:p>
          <a:p>
            <a:pPr marL="285750" indent="-285750">
              <a:buClr>
                <a:schemeClr val="accent4"/>
              </a:buClr>
              <a:buFont typeface="Arial" panose="020B0604020202020204" pitchFamily="34" charset="0"/>
              <a:buChar char="•"/>
            </a:pPr>
            <a:r>
              <a:rPr lang="en-US" sz="1600" dirty="0">
                <a:solidFill>
                  <a:schemeClr val="accent4"/>
                </a:solidFill>
                <a:latin typeface="Bebas Neue" panose="020B0604020202020204" charset="0"/>
              </a:rPr>
              <a:t>Users will be able to access the site in a language they prefer.</a:t>
            </a:r>
          </a:p>
          <a:p>
            <a:pPr marL="285750" indent="-285750">
              <a:buClr>
                <a:schemeClr val="accent4"/>
              </a:buClr>
              <a:buFont typeface="Arial" panose="020B0604020202020204" pitchFamily="34" charset="0"/>
              <a:buChar char="•"/>
            </a:pPr>
            <a:endParaRPr lang="en-US" sz="1600" dirty="0">
              <a:solidFill>
                <a:schemeClr val="accent4"/>
              </a:solidFill>
              <a:latin typeface="Bebas Neue" panose="020B0604020202020204" charset="0"/>
            </a:endParaRPr>
          </a:p>
          <a:p>
            <a:pPr marL="285750" indent="-285750">
              <a:buClr>
                <a:schemeClr val="accent4"/>
              </a:buClr>
              <a:buFont typeface="Arial" panose="020B0604020202020204" pitchFamily="34" charset="0"/>
              <a:buChar char="•"/>
            </a:pPr>
            <a:r>
              <a:rPr lang="en-US" sz="1600" dirty="0">
                <a:solidFill>
                  <a:schemeClr val="accent4"/>
                </a:solidFill>
                <a:latin typeface="Bebas Neue" panose="020B0604020202020204" charset="0"/>
              </a:rPr>
              <a:t>Easily accessible database which will prevent the patient from getting the wrong prescription.</a:t>
            </a:r>
          </a:p>
          <a:p>
            <a:pPr marL="285750" indent="-285750">
              <a:buClr>
                <a:schemeClr val="accent4"/>
              </a:buClr>
              <a:buFont typeface="Arial" panose="020B0604020202020204" pitchFamily="34" charset="0"/>
              <a:buChar char="•"/>
            </a:pPr>
            <a:endParaRPr lang="en-US" sz="1600" dirty="0">
              <a:solidFill>
                <a:schemeClr val="accent4"/>
              </a:solidFill>
              <a:latin typeface="Bebas Neue" panose="020B0604020202020204" charset="0"/>
            </a:endParaRPr>
          </a:p>
          <a:p>
            <a:pPr marL="285750" indent="-285750">
              <a:buClr>
                <a:schemeClr val="accent4"/>
              </a:buClr>
              <a:buFont typeface="Arial" panose="020B0604020202020204" pitchFamily="34" charset="0"/>
              <a:buChar char="•"/>
            </a:pPr>
            <a:r>
              <a:rPr lang="en-US" sz="1600" dirty="0">
                <a:solidFill>
                  <a:schemeClr val="accent4"/>
                </a:solidFill>
                <a:latin typeface="Bebas Neue" panose="020B0604020202020204" charset="0"/>
              </a:rPr>
              <a:t>The database will act as a survey  to get an overview of common illnesses, ages and areas affected the most.</a:t>
            </a:r>
          </a:p>
          <a:p>
            <a:pPr marL="285750" indent="-285750">
              <a:buClr>
                <a:schemeClr val="accent4"/>
              </a:buClr>
              <a:buFont typeface="Arial" panose="020B0604020202020204" pitchFamily="34" charset="0"/>
              <a:buChar char="•"/>
            </a:pPr>
            <a:endParaRPr lang="en-US" sz="1600" dirty="0">
              <a:solidFill>
                <a:schemeClr val="accent4"/>
              </a:solidFill>
              <a:latin typeface="Bebas Neue" panose="020B0604020202020204" charset="0"/>
            </a:endParaRPr>
          </a:p>
          <a:p>
            <a:pPr marL="285750" indent="-285750">
              <a:buClr>
                <a:schemeClr val="accent4"/>
              </a:buClr>
              <a:buFont typeface="Arial" panose="020B0604020202020204" pitchFamily="34" charset="0"/>
              <a:buChar char="•"/>
            </a:pPr>
            <a:r>
              <a:rPr lang="en-US" sz="1600" dirty="0">
                <a:solidFill>
                  <a:schemeClr val="accent4"/>
                </a:solidFill>
                <a:latin typeface="Bebas Neue" panose="020B0604020202020204" charset="0"/>
              </a:rPr>
              <a:t>Direct communication with the physician and an option to have a virtual visit.</a:t>
            </a:r>
          </a:p>
          <a:p>
            <a:pPr marL="285750" indent="-285750">
              <a:buClr>
                <a:schemeClr val="accent4"/>
              </a:buClr>
              <a:buFont typeface="Arial" panose="020B0604020202020204" pitchFamily="34" charset="0"/>
              <a:buChar char="•"/>
            </a:pPr>
            <a:endParaRPr lang="en-US" sz="1600" dirty="0">
              <a:solidFill>
                <a:schemeClr val="accent4"/>
              </a:solidFill>
              <a:latin typeface="Bebas Neue" panose="020B0604020202020204" charset="0"/>
            </a:endParaRPr>
          </a:p>
          <a:p>
            <a:pPr marL="285750" indent="-285750">
              <a:buClr>
                <a:schemeClr val="accent4"/>
              </a:buClr>
              <a:buFont typeface="Arial" panose="020B0604020202020204" pitchFamily="34" charset="0"/>
              <a:buChar char="•"/>
            </a:pPr>
            <a:r>
              <a:rPr lang="en-US" sz="1600" dirty="0">
                <a:solidFill>
                  <a:schemeClr val="accent4"/>
                </a:solidFill>
                <a:latin typeface="Bebas Neue" panose="020B0604020202020204" charset="0"/>
              </a:rPr>
              <a:t> Advanced assistant which will instantly suggest possible illness and treatment based on the symptoms.</a:t>
            </a:r>
          </a:p>
          <a:p>
            <a:pPr marL="285750" indent="-285750">
              <a:buClr>
                <a:schemeClr val="accent4"/>
              </a:buClr>
              <a:buFont typeface="Arial" panose="020B0604020202020204" pitchFamily="34" charset="0"/>
              <a:buChar char="•"/>
            </a:pPr>
            <a:endParaRPr lang="en-US" sz="1600" dirty="0">
              <a:solidFill>
                <a:schemeClr val="accent4"/>
              </a:solidFill>
              <a:latin typeface="Bebas Neue" panose="020B0604020202020204" charset="0"/>
            </a:endParaRPr>
          </a:p>
          <a:p>
            <a:pPr marL="285750" indent="-285750">
              <a:buClr>
                <a:schemeClr val="accent4"/>
              </a:buClr>
              <a:buFont typeface="Arial" panose="020B0604020202020204" pitchFamily="34" charset="0"/>
              <a:buChar char="•"/>
            </a:pPr>
            <a:endParaRPr lang="en-US" dirty="0">
              <a:solidFill>
                <a:schemeClr val="accent4"/>
              </a:solidFill>
              <a:latin typeface="Bebas Neue" panose="020B0604020202020204" charset="0"/>
            </a:endParaRPr>
          </a:p>
          <a:p>
            <a:pPr marL="285750" indent="-285750">
              <a:buClr>
                <a:schemeClr val="accent4"/>
              </a:buClr>
              <a:buFont typeface="Arial" panose="020B0604020202020204" pitchFamily="34" charset="0"/>
              <a:buChar char="•"/>
            </a:pPr>
            <a:endParaRPr lang="en-GB" dirty="0">
              <a:solidFill>
                <a:schemeClr val="accent4"/>
              </a:solidFill>
              <a:latin typeface="Bebas Neue"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549A2F-1D8C-4DBE-8595-A7697BFBADC2}"/>
              </a:ext>
            </a:extLst>
          </p:cNvPr>
          <p:cNvPicPr>
            <a:picLocks noChangeAspect="1"/>
          </p:cNvPicPr>
          <p:nvPr/>
        </p:nvPicPr>
        <p:blipFill>
          <a:blip r:embed="rId2"/>
          <a:stretch>
            <a:fillRect/>
          </a:stretch>
        </p:blipFill>
        <p:spPr>
          <a:xfrm>
            <a:off x="2452523" y="609892"/>
            <a:ext cx="4238954" cy="4201770"/>
          </a:xfrm>
          <a:prstGeom prst="rect">
            <a:avLst/>
          </a:prstGeom>
        </p:spPr>
      </p:pic>
    </p:spTree>
    <p:extLst>
      <p:ext uri="{BB962C8B-B14F-4D97-AF65-F5344CB8AC3E}">
        <p14:creationId xmlns:p14="http://schemas.microsoft.com/office/powerpoint/2010/main" val="156680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520734" y="640469"/>
            <a:ext cx="8102531"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3200" b="1" dirty="0"/>
              <a:t>Key challenges of on-premise data storage in healthcare</a:t>
            </a:r>
            <a:endParaRPr sz="3200" b="1" dirty="0">
              <a:latin typeface="Bebas Neue"/>
              <a:ea typeface="Bebas Neue"/>
              <a:cs typeface="Bebas Neue"/>
              <a:sym typeface="Bebas Neue"/>
            </a:endParaRPr>
          </a:p>
        </p:txBody>
      </p:sp>
      <p:sp>
        <p:nvSpPr>
          <p:cNvPr id="1878" name="Google Shape;1878;p25"/>
          <p:cNvSpPr txBox="1">
            <a:spLocks noGrp="1"/>
          </p:cNvSpPr>
          <p:nvPr>
            <p:ph type="body" idx="1"/>
          </p:nvPr>
        </p:nvSpPr>
        <p:spPr>
          <a:prstGeom prst="rect">
            <a:avLst/>
          </a:prstGeom>
        </p:spPr>
        <p:txBody>
          <a:bodyPr spcFirstLastPara="1" wrap="square" lIns="0" tIns="0" rIns="0" bIns="0" anchor="t" anchorCtr="0">
            <a:noAutofit/>
          </a:bodyPr>
          <a:lstStyle/>
          <a:p>
            <a:pPr marL="171450" lvl="0" indent="-171450" algn="ctr" rtl="0">
              <a:spcBef>
                <a:spcPts val="0"/>
              </a:spcBef>
              <a:spcAft>
                <a:spcPts val="0"/>
              </a:spcAft>
              <a:buFont typeface="Courier New" panose="02070309020205020404" pitchFamily="49" charset="0"/>
              <a:buChar char="o"/>
            </a:pPr>
            <a:r>
              <a:rPr lang="en-IN" dirty="0">
                <a:latin typeface="Forte" panose="03060902040502070203" pitchFamily="66" charset="0"/>
                <a:sym typeface="Roboto"/>
              </a:rPr>
              <a:t>NEED FOR LARGER INFRASTRUCTURE :-</a:t>
            </a:r>
          </a:p>
          <a:p>
            <a:pPr marL="0" lvl="0" indent="0" algn="ctr" rtl="0">
              <a:spcBef>
                <a:spcPts val="0"/>
              </a:spcBef>
              <a:spcAft>
                <a:spcPts val="0"/>
              </a:spcAft>
              <a:buNone/>
            </a:pPr>
            <a:endParaRPr lang="en-IN" dirty="0">
              <a:latin typeface="Forte" panose="03060902040502070203" pitchFamily="66" charset="0"/>
              <a:sym typeface="Roboto"/>
            </a:endParaRPr>
          </a:p>
          <a:p>
            <a:pPr marL="0" lvl="0" indent="0" algn="ctr">
              <a:buNone/>
            </a:pPr>
            <a:r>
              <a:rPr lang="en-US" sz="1400" dirty="0">
                <a:latin typeface="Avenir Roman" panose="02000503020000020003" pitchFamily="2" charset="0"/>
              </a:rPr>
              <a:t>As the amount of healthcare data to be stored and managed escalates, it demands more and more physical storage space. When hospitals and healthcare centers opt for on-premise data storage, they have to arrange for physical space within the premises to host the servers. While it offers the convenience of having the data within reach, in larger cities, the cost of acquiring this physical space is humongous. As more and more patients are added, more storage space is required</a:t>
            </a:r>
            <a:endParaRPr lang="en-US" sz="1400" dirty="0">
              <a:latin typeface="Avenir Roman" panose="02000503020000020003" pitchFamily="2" charset="0"/>
              <a:sym typeface="Roboto"/>
            </a:endParaRPr>
          </a:p>
          <a:p>
            <a:pPr marL="0" lvl="0" indent="0" algn="ctr">
              <a:buNone/>
            </a:pPr>
            <a:endParaRPr lang="en-IN" dirty="0">
              <a:latin typeface="Forte" panose="03060902040502070203" pitchFamily="66" charset="0"/>
              <a:sym typeface="Roboto"/>
            </a:endParaRPr>
          </a:p>
          <a:p>
            <a:pPr marL="171450" lvl="0" indent="-171450" algn="ctr" rtl="0">
              <a:spcBef>
                <a:spcPts val="0"/>
              </a:spcBef>
              <a:spcAft>
                <a:spcPts val="0"/>
              </a:spcAft>
              <a:buFont typeface="Courier New" panose="02070309020205020404" pitchFamily="49" charset="0"/>
              <a:buChar char="o"/>
            </a:pPr>
            <a:r>
              <a:rPr lang="en-IN" dirty="0">
                <a:latin typeface="Forte" panose="03060902040502070203" pitchFamily="66" charset="0"/>
              </a:rPr>
              <a:t>LACK OF SECURITY :-</a:t>
            </a:r>
          </a:p>
          <a:p>
            <a:pPr marL="0" lvl="0" indent="0" algn="ctr" rtl="0">
              <a:spcBef>
                <a:spcPts val="0"/>
              </a:spcBef>
              <a:spcAft>
                <a:spcPts val="0"/>
              </a:spcAft>
              <a:buNone/>
            </a:pPr>
            <a:endParaRPr lang="en-IN" dirty="0">
              <a:latin typeface="Forte" panose="03060902040502070203" pitchFamily="66" charset="0"/>
              <a:sym typeface="Roboto"/>
            </a:endParaRPr>
          </a:p>
        </p:txBody>
      </p:sp>
      <p:grpSp>
        <p:nvGrpSpPr>
          <p:cNvPr id="4" name="Google Shape;1195;p59">
            <a:extLst>
              <a:ext uri="{FF2B5EF4-FFF2-40B4-BE49-F238E27FC236}">
                <a16:creationId xmlns:a16="http://schemas.microsoft.com/office/drawing/2014/main" id="{7A9F28B9-1672-4E28-8DAB-000504559C64}"/>
              </a:ext>
            </a:extLst>
          </p:cNvPr>
          <p:cNvGrpSpPr/>
          <p:nvPr/>
        </p:nvGrpSpPr>
        <p:grpSpPr>
          <a:xfrm>
            <a:off x="288088" y="2750500"/>
            <a:ext cx="1867785" cy="2015113"/>
            <a:chOff x="5756950" y="1381100"/>
            <a:chExt cx="1575525" cy="1699800"/>
          </a:xfrm>
        </p:grpSpPr>
        <p:sp>
          <p:nvSpPr>
            <p:cNvPr id="5" name="Google Shape;1196;p59">
              <a:extLst>
                <a:ext uri="{FF2B5EF4-FFF2-40B4-BE49-F238E27FC236}">
                  <a16:creationId xmlns:a16="http://schemas.microsoft.com/office/drawing/2014/main" id="{E6A9E837-8118-4D2A-9935-61D5DBFF819C}"/>
                </a:ext>
              </a:extLst>
            </p:cNvPr>
            <p:cNvSpPr/>
            <p:nvPr/>
          </p:nvSpPr>
          <p:spPr>
            <a:xfrm>
              <a:off x="5936450" y="1864350"/>
              <a:ext cx="1396025" cy="1171600"/>
            </a:xfrm>
            <a:custGeom>
              <a:avLst/>
              <a:gdLst/>
              <a:ahLst/>
              <a:cxnLst/>
              <a:rect l="l" t="t" r="r" b="b"/>
              <a:pathLst>
                <a:path w="55841" h="46864" extrusionOk="0">
                  <a:moveTo>
                    <a:pt x="9073" y="0"/>
                  </a:moveTo>
                  <a:lnTo>
                    <a:pt x="9073" y="12"/>
                  </a:lnTo>
                  <a:lnTo>
                    <a:pt x="0" y="46863"/>
                  </a:lnTo>
                  <a:lnTo>
                    <a:pt x="46756" y="46863"/>
                  </a:lnTo>
                  <a:lnTo>
                    <a:pt x="55841" y="0"/>
                  </a:lnTo>
                  <a:close/>
                </a:path>
              </a:pathLst>
            </a:custGeom>
            <a:solidFill>
              <a:srgbClr val="2468D6"/>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6" name="Google Shape;1197;p59">
              <a:extLst>
                <a:ext uri="{FF2B5EF4-FFF2-40B4-BE49-F238E27FC236}">
                  <a16:creationId xmlns:a16="http://schemas.microsoft.com/office/drawing/2014/main" id="{992BEA11-96E4-49FF-8336-5F670E072947}"/>
                </a:ext>
              </a:extLst>
            </p:cNvPr>
            <p:cNvSpPr/>
            <p:nvPr/>
          </p:nvSpPr>
          <p:spPr>
            <a:xfrm>
              <a:off x="6417450" y="2127475"/>
              <a:ext cx="408725" cy="365250"/>
            </a:xfrm>
            <a:custGeom>
              <a:avLst/>
              <a:gdLst/>
              <a:ahLst/>
              <a:cxnLst/>
              <a:rect l="l" t="t" r="r" b="b"/>
              <a:pathLst>
                <a:path w="16349" h="14610" extrusionOk="0">
                  <a:moveTo>
                    <a:pt x="12002" y="0"/>
                  </a:moveTo>
                  <a:lnTo>
                    <a:pt x="3180" y="739"/>
                  </a:lnTo>
                  <a:lnTo>
                    <a:pt x="1" y="1870"/>
                  </a:lnTo>
                  <a:cubicBezTo>
                    <a:pt x="1" y="1870"/>
                    <a:pt x="7859" y="14609"/>
                    <a:pt x="8157" y="14609"/>
                  </a:cubicBezTo>
                  <a:cubicBezTo>
                    <a:pt x="8466" y="14609"/>
                    <a:pt x="16348" y="2394"/>
                    <a:pt x="16348" y="2394"/>
                  </a:cubicBezTo>
                  <a:lnTo>
                    <a:pt x="12002" y="0"/>
                  </a:lnTo>
                  <a:close/>
                </a:path>
              </a:pathLst>
            </a:custGeom>
            <a:solidFill>
              <a:srgbClr val="B78876"/>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7" name="Google Shape;1198;p59">
              <a:extLst>
                <a:ext uri="{FF2B5EF4-FFF2-40B4-BE49-F238E27FC236}">
                  <a16:creationId xmlns:a16="http://schemas.microsoft.com/office/drawing/2014/main" id="{ED2477A5-7E52-4FA7-8B3D-9E858A73175B}"/>
                </a:ext>
              </a:extLst>
            </p:cNvPr>
            <p:cNvSpPr/>
            <p:nvPr/>
          </p:nvSpPr>
          <p:spPr>
            <a:xfrm>
              <a:off x="6056100" y="2164675"/>
              <a:ext cx="926925" cy="871275"/>
            </a:xfrm>
            <a:custGeom>
              <a:avLst/>
              <a:gdLst/>
              <a:ahLst/>
              <a:cxnLst/>
              <a:rect l="l" t="t" r="r" b="b"/>
              <a:pathLst>
                <a:path w="37077" h="34851" extrusionOk="0">
                  <a:moveTo>
                    <a:pt x="29159" y="1"/>
                  </a:moveTo>
                  <a:lnTo>
                    <a:pt x="21527" y="11776"/>
                  </a:lnTo>
                  <a:lnTo>
                    <a:pt x="14610" y="334"/>
                  </a:lnTo>
                  <a:lnTo>
                    <a:pt x="7490" y="3549"/>
                  </a:lnTo>
                  <a:cubicBezTo>
                    <a:pt x="7013" y="3751"/>
                    <a:pt x="6644" y="4132"/>
                    <a:pt x="6430" y="4597"/>
                  </a:cubicBezTo>
                  <a:lnTo>
                    <a:pt x="1" y="22027"/>
                  </a:lnTo>
                  <a:lnTo>
                    <a:pt x="8704" y="24849"/>
                  </a:lnTo>
                  <a:lnTo>
                    <a:pt x="9704" y="20801"/>
                  </a:lnTo>
                  <a:lnTo>
                    <a:pt x="10847" y="27778"/>
                  </a:lnTo>
                  <a:cubicBezTo>
                    <a:pt x="10847" y="27778"/>
                    <a:pt x="10442" y="32862"/>
                    <a:pt x="10276" y="34707"/>
                  </a:cubicBezTo>
                  <a:lnTo>
                    <a:pt x="10252" y="34850"/>
                  </a:lnTo>
                  <a:lnTo>
                    <a:pt x="32219" y="34850"/>
                  </a:lnTo>
                  <a:lnTo>
                    <a:pt x="32112" y="34398"/>
                  </a:lnTo>
                  <a:cubicBezTo>
                    <a:pt x="31850" y="32755"/>
                    <a:pt x="30957" y="27195"/>
                    <a:pt x="30957" y="27195"/>
                  </a:cubicBezTo>
                  <a:lnTo>
                    <a:pt x="31659" y="23015"/>
                  </a:lnTo>
                  <a:lnTo>
                    <a:pt x="34267" y="15395"/>
                  </a:lnTo>
                  <a:lnTo>
                    <a:pt x="37077" y="4358"/>
                  </a:lnTo>
                  <a:lnTo>
                    <a:pt x="29159" y="1"/>
                  </a:lnTo>
                  <a:close/>
                </a:path>
              </a:pathLst>
            </a:custGeom>
            <a:solidFill>
              <a:srgbClr val="FED1CF"/>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8" name="Google Shape;1199;p59">
              <a:extLst>
                <a:ext uri="{FF2B5EF4-FFF2-40B4-BE49-F238E27FC236}">
                  <a16:creationId xmlns:a16="http://schemas.microsoft.com/office/drawing/2014/main" id="{12A5FCEF-796E-44D5-9022-D3E3D130B7EC}"/>
                </a:ext>
              </a:extLst>
            </p:cNvPr>
            <p:cNvSpPr/>
            <p:nvPr/>
          </p:nvSpPr>
          <p:spPr>
            <a:xfrm>
              <a:off x="6690400" y="2507875"/>
              <a:ext cx="147375" cy="24425"/>
            </a:xfrm>
            <a:custGeom>
              <a:avLst/>
              <a:gdLst/>
              <a:ahLst/>
              <a:cxnLst/>
              <a:rect l="l" t="t" r="r" b="b"/>
              <a:pathLst>
                <a:path w="5895" h="977" extrusionOk="0">
                  <a:moveTo>
                    <a:pt x="1" y="1"/>
                  </a:moveTo>
                  <a:lnTo>
                    <a:pt x="1" y="977"/>
                  </a:lnTo>
                  <a:lnTo>
                    <a:pt x="5894" y="977"/>
                  </a:lnTo>
                  <a:lnTo>
                    <a:pt x="5894" y="1"/>
                  </a:ln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9" name="Google Shape;1200;p59">
              <a:extLst>
                <a:ext uri="{FF2B5EF4-FFF2-40B4-BE49-F238E27FC236}">
                  <a16:creationId xmlns:a16="http://schemas.microsoft.com/office/drawing/2014/main" id="{FE75139C-493A-40DF-A09C-6F5DBC74A934}"/>
                </a:ext>
              </a:extLst>
            </p:cNvPr>
            <p:cNvSpPr/>
            <p:nvPr/>
          </p:nvSpPr>
          <p:spPr>
            <a:xfrm>
              <a:off x="6844300" y="2727250"/>
              <a:ext cx="245575" cy="94075"/>
            </a:xfrm>
            <a:custGeom>
              <a:avLst/>
              <a:gdLst/>
              <a:ahLst/>
              <a:cxnLst/>
              <a:rect l="l" t="t" r="r" b="b"/>
              <a:pathLst>
                <a:path w="9823" h="3763" extrusionOk="0">
                  <a:moveTo>
                    <a:pt x="4264" y="0"/>
                  </a:moveTo>
                  <a:cubicBezTo>
                    <a:pt x="3740" y="0"/>
                    <a:pt x="3213" y="51"/>
                    <a:pt x="2691" y="155"/>
                  </a:cubicBezTo>
                  <a:cubicBezTo>
                    <a:pt x="2084" y="262"/>
                    <a:pt x="1512" y="489"/>
                    <a:pt x="1000" y="810"/>
                  </a:cubicBezTo>
                  <a:cubicBezTo>
                    <a:pt x="488" y="1143"/>
                    <a:pt x="179" y="1334"/>
                    <a:pt x="0" y="1917"/>
                  </a:cubicBezTo>
                  <a:lnTo>
                    <a:pt x="131" y="3120"/>
                  </a:lnTo>
                  <a:cubicBezTo>
                    <a:pt x="1435" y="3589"/>
                    <a:pt x="2807" y="3762"/>
                    <a:pt x="4189" y="3762"/>
                  </a:cubicBezTo>
                  <a:cubicBezTo>
                    <a:pt x="5332" y="3762"/>
                    <a:pt x="6482" y="3644"/>
                    <a:pt x="7608" y="3477"/>
                  </a:cubicBezTo>
                  <a:cubicBezTo>
                    <a:pt x="8216" y="3429"/>
                    <a:pt x="8799" y="3239"/>
                    <a:pt x="9299" y="2906"/>
                  </a:cubicBezTo>
                  <a:cubicBezTo>
                    <a:pt x="9454" y="2775"/>
                    <a:pt x="9823" y="2453"/>
                    <a:pt x="9823" y="2382"/>
                  </a:cubicBezTo>
                  <a:cubicBezTo>
                    <a:pt x="9799" y="2156"/>
                    <a:pt x="9394" y="1846"/>
                    <a:pt x="9156" y="1667"/>
                  </a:cubicBezTo>
                  <a:cubicBezTo>
                    <a:pt x="7744" y="576"/>
                    <a:pt x="6020" y="0"/>
                    <a:pt x="4264" y="0"/>
                  </a:cubicBezTo>
                  <a:close/>
                </a:path>
              </a:pathLst>
            </a:custGeom>
            <a:solidFill>
              <a:srgbClr val="FED1CF"/>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10" name="Google Shape;1201;p59">
              <a:extLst>
                <a:ext uri="{FF2B5EF4-FFF2-40B4-BE49-F238E27FC236}">
                  <a16:creationId xmlns:a16="http://schemas.microsoft.com/office/drawing/2014/main" id="{60006344-35A0-43B3-86D4-EDAF826D24B2}"/>
                </a:ext>
              </a:extLst>
            </p:cNvPr>
            <p:cNvSpPr/>
            <p:nvPr/>
          </p:nvSpPr>
          <p:spPr>
            <a:xfrm>
              <a:off x="6844300" y="2727250"/>
              <a:ext cx="245575" cy="94075"/>
            </a:xfrm>
            <a:custGeom>
              <a:avLst/>
              <a:gdLst/>
              <a:ahLst/>
              <a:cxnLst/>
              <a:rect l="l" t="t" r="r" b="b"/>
              <a:pathLst>
                <a:path w="9823" h="3763" extrusionOk="0">
                  <a:moveTo>
                    <a:pt x="4264" y="0"/>
                  </a:moveTo>
                  <a:cubicBezTo>
                    <a:pt x="3740" y="0"/>
                    <a:pt x="3213" y="51"/>
                    <a:pt x="2691" y="155"/>
                  </a:cubicBezTo>
                  <a:cubicBezTo>
                    <a:pt x="2084" y="262"/>
                    <a:pt x="1512" y="489"/>
                    <a:pt x="1000" y="810"/>
                  </a:cubicBezTo>
                  <a:cubicBezTo>
                    <a:pt x="488" y="1143"/>
                    <a:pt x="179" y="1334"/>
                    <a:pt x="0" y="1917"/>
                  </a:cubicBezTo>
                  <a:lnTo>
                    <a:pt x="131" y="3120"/>
                  </a:lnTo>
                  <a:cubicBezTo>
                    <a:pt x="1435" y="3589"/>
                    <a:pt x="2807" y="3762"/>
                    <a:pt x="4189" y="3762"/>
                  </a:cubicBezTo>
                  <a:cubicBezTo>
                    <a:pt x="5332" y="3762"/>
                    <a:pt x="6482" y="3644"/>
                    <a:pt x="7608" y="3477"/>
                  </a:cubicBezTo>
                  <a:cubicBezTo>
                    <a:pt x="8216" y="3429"/>
                    <a:pt x="8799" y="3239"/>
                    <a:pt x="9299" y="2906"/>
                  </a:cubicBezTo>
                  <a:cubicBezTo>
                    <a:pt x="9454" y="2775"/>
                    <a:pt x="9823" y="2453"/>
                    <a:pt x="9823" y="2382"/>
                  </a:cubicBezTo>
                  <a:cubicBezTo>
                    <a:pt x="9799" y="2156"/>
                    <a:pt x="9394" y="1846"/>
                    <a:pt x="9156" y="1667"/>
                  </a:cubicBezTo>
                  <a:cubicBezTo>
                    <a:pt x="7744" y="576"/>
                    <a:pt x="6020" y="0"/>
                    <a:pt x="4264" y="0"/>
                  </a:cubicBezTo>
                  <a:close/>
                </a:path>
              </a:pathLst>
            </a:custGeom>
            <a:solidFill>
              <a:srgbClr val="000000"/>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11" name="Google Shape;1202;p59">
              <a:extLst>
                <a:ext uri="{FF2B5EF4-FFF2-40B4-BE49-F238E27FC236}">
                  <a16:creationId xmlns:a16="http://schemas.microsoft.com/office/drawing/2014/main" id="{0AE78103-3230-45EF-AB49-6F9C9B9DF121}"/>
                </a:ext>
              </a:extLst>
            </p:cNvPr>
            <p:cNvSpPr/>
            <p:nvPr/>
          </p:nvSpPr>
          <p:spPr>
            <a:xfrm>
              <a:off x="6838050" y="2272125"/>
              <a:ext cx="251825" cy="533125"/>
            </a:xfrm>
            <a:custGeom>
              <a:avLst/>
              <a:gdLst/>
              <a:ahLst/>
              <a:cxnLst/>
              <a:rect l="l" t="t" r="r" b="b"/>
              <a:pathLst>
                <a:path w="10073" h="21325" extrusionOk="0">
                  <a:moveTo>
                    <a:pt x="5787" y="1"/>
                  </a:moveTo>
                  <a:lnTo>
                    <a:pt x="0" y="17753"/>
                  </a:lnTo>
                  <a:lnTo>
                    <a:pt x="405" y="21325"/>
                  </a:lnTo>
                  <a:cubicBezTo>
                    <a:pt x="405" y="21325"/>
                    <a:pt x="1382" y="19856"/>
                    <a:pt x="4989" y="19856"/>
                  </a:cubicBezTo>
                  <a:cubicBezTo>
                    <a:pt x="6306" y="19856"/>
                    <a:pt x="7974" y="20052"/>
                    <a:pt x="10073" y="20587"/>
                  </a:cubicBezTo>
                  <a:cubicBezTo>
                    <a:pt x="10073" y="20587"/>
                    <a:pt x="7573" y="5680"/>
                    <a:pt x="7418" y="4347"/>
                  </a:cubicBezTo>
                  <a:cubicBezTo>
                    <a:pt x="7037" y="1049"/>
                    <a:pt x="5787" y="1"/>
                    <a:pt x="5787" y="1"/>
                  </a:cubicBezTo>
                  <a:close/>
                </a:path>
              </a:pathLst>
            </a:custGeom>
            <a:solidFill>
              <a:srgbClr val="FED1CF"/>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12" name="Google Shape;1203;p59">
              <a:extLst>
                <a:ext uri="{FF2B5EF4-FFF2-40B4-BE49-F238E27FC236}">
                  <a16:creationId xmlns:a16="http://schemas.microsoft.com/office/drawing/2014/main" id="{F9D1ED4D-08C9-44FD-A06B-72E40ACE236B}"/>
                </a:ext>
              </a:extLst>
            </p:cNvPr>
            <p:cNvSpPr/>
            <p:nvPr/>
          </p:nvSpPr>
          <p:spPr>
            <a:xfrm>
              <a:off x="6886275" y="2487625"/>
              <a:ext cx="123550" cy="208700"/>
            </a:xfrm>
            <a:custGeom>
              <a:avLst/>
              <a:gdLst/>
              <a:ahLst/>
              <a:cxnLst/>
              <a:rect l="l" t="t" r="r" b="b"/>
              <a:pathLst>
                <a:path w="4942" h="8348" extrusionOk="0">
                  <a:moveTo>
                    <a:pt x="4941" y="1"/>
                  </a:moveTo>
                  <a:lnTo>
                    <a:pt x="4941" y="1"/>
                  </a:lnTo>
                  <a:cubicBezTo>
                    <a:pt x="4882" y="120"/>
                    <a:pt x="4834" y="239"/>
                    <a:pt x="4798" y="358"/>
                  </a:cubicBezTo>
                  <a:cubicBezTo>
                    <a:pt x="4727" y="584"/>
                    <a:pt x="4572" y="918"/>
                    <a:pt x="4405" y="1323"/>
                  </a:cubicBezTo>
                  <a:cubicBezTo>
                    <a:pt x="3953" y="2382"/>
                    <a:pt x="3441" y="3418"/>
                    <a:pt x="2858" y="4406"/>
                  </a:cubicBezTo>
                  <a:cubicBezTo>
                    <a:pt x="2274" y="5394"/>
                    <a:pt x="1619" y="6335"/>
                    <a:pt x="905" y="7240"/>
                  </a:cubicBezTo>
                  <a:cubicBezTo>
                    <a:pt x="631" y="7585"/>
                    <a:pt x="393" y="7859"/>
                    <a:pt x="238" y="8050"/>
                  </a:cubicBezTo>
                  <a:cubicBezTo>
                    <a:pt x="143" y="8133"/>
                    <a:pt x="72" y="8240"/>
                    <a:pt x="0" y="8347"/>
                  </a:cubicBezTo>
                  <a:cubicBezTo>
                    <a:pt x="95" y="8264"/>
                    <a:pt x="179" y="8169"/>
                    <a:pt x="262" y="8073"/>
                  </a:cubicBezTo>
                  <a:cubicBezTo>
                    <a:pt x="441" y="7895"/>
                    <a:pt x="679" y="7633"/>
                    <a:pt x="965" y="7288"/>
                  </a:cubicBezTo>
                  <a:cubicBezTo>
                    <a:pt x="1703" y="6407"/>
                    <a:pt x="2369" y="5454"/>
                    <a:pt x="2953" y="4466"/>
                  </a:cubicBezTo>
                  <a:cubicBezTo>
                    <a:pt x="3536" y="3466"/>
                    <a:pt x="4048" y="2430"/>
                    <a:pt x="4477" y="1358"/>
                  </a:cubicBezTo>
                  <a:cubicBezTo>
                    <a:pt x="4644" y="942"/>
                    <a:pt x="4763" y="608"/>
                    <a:pt x="4834" y="370"/>
                  </a:cubicBezTo>
                  <a:cubicBezTo>
                    <a:pt x="4882" y="251"/>
                    <a:pt x="4917" y="132"/>
                    <a:pt x="4941" y="1"/>
                  </a:cubicBezTo>
                  <a:close/>
                </a:path>
              </a:pathLst>
            </a:custGeom>
            <a:solidFill>
              <a:srgbClr val="263238"/>
            </a:solidFill>
            <a:ln>
              <a:noFill/>
            </a:ln>
          </p:spPr>
          <p:txBody>
            <a:bodyPr spcFirstLastPara="1" wrap="square" lIns="91425" tIns="91425" rIns="91425" bIns="91425" anchor="ctr" anchorCtr="0">
              <a:normAutofit fontScale="32500" lnSpcReduction="20000"/>
            </a:bodyPr>
            <a:lstStyle/>
            <a:p>
              <a:pPr marL="0" lvl="0" indent="0" algn="l" rtl="0">
                <a:spcBef>
                  <a:spcPts val="0"/>
                </a:spcBef>
                <a:spcAft>
                  <a:spcPts val="0"/>
                </a:spcAft>
                <a:buNone/>
              </a:pPr>
              <a:endParaRPr dirty="0"/>
            </a:p>
          </p:txBody>
        </p:sp>
        <p:sp>
          <p:nvSpPr>
            <p:cNvPr id="13" name="Google Shape;1204;p59">
              <a:extLst>
                <a:ext uri="{FF2B5EF4-FFF2-40B4-BE49-F238E27FC236}">
                  <a16:creationId xmlns:a16="http://schemas.microsoft.com/office/drawing/2014/main" id="{508591B9-5A20-4DE1-A6A4-62DD3CBA5789}"/>
                </a:ext>
              </a:extLst>
            </p:cNvPr>
            <p:cNvSpPr/>
            <p:nvPr/>
          </p:nvSpPr>
          <p:spPr>
            <a:xfrm>
              <a:off x="6241850" y="2375425"/>
              <a:ext cx="84250" cy="475375"/>
            </a:xfrm>
            <a:custGeom>
              <a:avLst/>
              <a:gdLst/>
              <a:ahLst/>
              <a:cxnLst/>
              <a:rect l="l" t="t" r="r" b="b"/>
              <a:pathLst>
                <a:path w="3370" h="19015" extrusionOk="0">
                  <a:moveTo>
                    <a:pt x="12" y="0"/>
                  </a:moveTo>
                  <a:cubicBezTo>
                    <a:pt x="12" y="0"/>
                    <a:pt x="0" y="0"/>
                    <a:pt x="12" y="48"/>
                  </a:cubicBezTo>
                  <a:cubicBezTo>
                    <a:pt x="12" y="24"/>
                    <a:pt x="12" y="12"/>
                    <a:pt x="12" y="0"/>
                  </a:cubicBezTo>
                  <a:close/>
                  <a:moveTo>
                    <a:pt x="12" y="48"/>
                  </a:moveTo>
                  <a:lnTo>
                    <a:pt x="22" y="102"/>
                  </a:lnTo>
                  <a:lnTo>
                    <a:pt x="22" y="102"/>
                  </a:lnTo>
                  <a:cubicBezTo>
                    <a:pt x="20" y="82"/>
                    <a:pt x="17" y="64"/>
                    <a:pt x="12" y="48"/>
                  </a:cubicBezTo>
                  <a:close/>
                  <a:moveTo>
                    <a:pt x="22" y="102"/>
                  </a:moveTo>
                  <a:cubicBezTo>
                    <a:pt x="24" y="128"/>
                    <a:pt x="24" y="157"/>
                    <a:pt x="24" y="191"/>
                  </a:cubicBezTo>
                  <a:cubicBezTo>
                    <a:pt x="48" y="322"/>
                    <a:pt x="83" y="512"/>
                    <a:pt x="119" y="739"/>
                  </a:cubicBezTo>
                  <a:cubicBezTo>
                    <a:pt x="202" y="1239"/>
                    <a:pt x="322" y="1929"/>
                    <a:pt x="476" y="2786"/>
                  </a:cubicBezTo>
                  <a:cubicBezTo>
                    <a:pt x="798" y="4513"/>
                    <a:pt x="1226" y="6882"/>
                    <a:pt x="1703" y="9501"/>
                  </a:cubicBezTo>
                  <a:cubicBezTo>
                    <a:pt x="2191" y="12121"/>
                    <a:pt x="2619" y="14502"/>
                    <a:pt x="2905" y="16217"/>
                  </a:cubicBezTo>
                  <a:cubicBezTo>
                    <a:pt x="3060" y="17074"/>
                    <a:pt x="3167" y="17764"/>
                    <a:pt x="3250" y="18264"/>
                  </a:cubicBezTo>
                  <a:cubicBezTo>
                    <a:pt x="3286" y="18491"/>
                    <a:pt x="3322" y="18681"/>
                    <a:pt x="3346" y="18812"/>
                  </a:cubicBezTo>
                  <a:lnTo>
                    <a:pt x="3358" y="18884"/>
                  </a:lnTo>
                  <a:lnTo>
                    <a:pt x="3358" y="18812"/>
                  </a:lnTo>
                  <a:cubicBezTo>
                    <a:pt x="3334" y="18681"/>
                    <a:pt x="3322" y="18491"/>
                    <a:pt x="3286" y="18253"/>
                  </a:cubicBezTo>
                  <a:cubicBezTo>
                    <a:pt x="3203" y="17764"/>
                    <a:pt x="3108" y="17062"/>
                    <a:pt x="2965" y="16205"/>
                  </a:cubicBezTo>
                  <a:cubicBezTo>
                    <a:pt x="2691" y="14478"/>
                    <a:pt x="2274" y="12109"/>
                    <a:pt x="1798" y="9478"/>
                  </a:cubicBezTo>
                  <a:cubicBezTo>
                    <a:pt x="1310" y="6858"/>
                    <a:pt x="857" y="4489"/>
                    <a:pt x="536" y="2774"/>
                  </a:cubicBezTo>
                  <a:cubicBezTo>
                    <a:pt x="381" y="1917"/>
                    <a:pt x="238" y="1227"/>
                    <a:pt x="143" y="739"/>
                  </a:cubicBezTo>
                  <a:cubicBezTo>
                    <a:pt x="107" y="500"/>
                    <a:pt x="72" y="322"/>
                    <a:pt x="36" y="179"/>
                  </a:cubicBezTo>
                  <a:lnTo>
                    <a:pt x="22" y="102"/>
                  </a:lnTo>
                  <a:close/>
                  <a:moveTo>
                    <a:pt x="3358" y="18884"/>
                  </a:moveTo>
                  <a:lnTo>
                    <a:pt x="3358" y="18955"/>
                  </a:lnTo>
                  <a:cubicBezTo>
                    <a:pt x="3358" y="18991"/>
                    <a:pt x="3370" y="19003"/>
                    <a:pt x="3370" y="19015"/>
                  </a:cubicBezTo>
                  <a:lnTo>
                    <a:pt x="3370" y="18955"/>
                  </a:lnTo>
                  <a:lnTo>
                    <a:pt x="3358" y="18884"/>
                  </a:lnTo>
                  <a:close/>
                </a:path>
              </a:pathLst>
            </a:custGeom>
            <a:solidFill>
              <a:srgbClr val="263238"/>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14" name="Google Shape;1205;p59">
              <a:extLst>
                <a:ext uri="{FF2B5EF4-FFF2-40B4-BE49-F238E27FC236}">
                  <a16:creationId xmlns:a16="http://schemas.microsoft.com/office/drawing/2014/main" id="{417BAA76-500E-4D37-9750-957031899C23}"/>
                </a:ext>
              </a:extLst>
            </p:cNvPr>
            <p:cNvSpPr/>
            <p:nvPr/>
          </p:nvSpPr>
          <p:spPr>
            <a:xfrm>
              <a:off x="6834175" y="2401325"/>
              <a:ext cx="89025" cy="408400"/>
            </a:xfrm>
            <a:custGeom>
              <a:avLst/>
              <a:gdLst/>
              <a:ahLst/>
              <a:cxnLst/>
              <a:rect l="l" t="t" r="r" b="b"/>
              <a:pathLst>
                <a:path w="3561" h="16336" extrusionOk="0">
                  <a:moveTo>
                    <a:pt x="3560" y="0"/>
                  </a:moveTo>
                  <a:lnTo>
                    <a:pt x="3560" y="0"/>
                  </a:lnTo>
                  <a:cubicBezTo>
                    <a:pt x="3537" y="60"/>
                    <a:pt x="3513" y="107"/>
                    <a:pt x="3501" y="167"/>
                  </a:cubicBezTo>
                  <a:cubicBezTo>
                    <a:pt x="3465" y="286"/>
                    <a:pt x="3430" y="441"/>
                    <a:pt x="3370" y="643"/>
                  </a:cubicBezTo>
                  <a:cubicBezTo>
                    <a:pt x="3251" y="1060"/>
                    <a:pt x="3120" y="1655"/>
                    <a:pt x="2929" y="2381"/>
                  </a:cubicBezTo>
                  <a:cubicBezTo>
                    <a:pt x="2572" y="3846"/>
                    <a:pt x="2084" y="5882"/>
                    <a:pt x="1572" y="8132"/>
                  </a:cubicBezTo>
                  <a:cubicBezTo>
                    <a:pt x="1060" y="10382"/>
                    <a:pt x="643" y="12430"/>
                    <a:pt x="370" y="13919"/>
                  </a:cubicBezTo>
                  <a:cubicBezTo>
                    <a:pt x="239" y="14657"/>
                    <a:pt x="131" y="15264"/>
                    <a:pt x="72" y="15681"/>
                  </a:cubicBezTo>
                  <a:cubicBezTo>
                    <a:pt x="48" y="15883"/>
                    <a:pt x="24" y="16050"/>
                    <a:pt x="12" y="16169"/>
                  </a:cubicBezTo>
                  <a:cubicBezTo>
                    <a:pt x="1" y="16228"/>
                    <a:pt x="1" y="16276"/>
                    <a:pt x="12" y="16336"/>
                  </a:cubicBezTo>
                  <a:cubicBezTo>
                    <a:pt x="24" y="16288"/>
                    <a:pt x="36" y="16228"/>
                    <a:pt x="48" y="16169"/>
                  </a:cubicBezTo>
                  <a:cubicBezTo>
                    <a:pt x="72" y="16050"/>
                    <a:pt x="96" y="15895"/>
                    <a:pt x="131" y="15693"/>
                  </a:cubicBezTo>
                  <a:cubicBezTo>
                    <a:pt x="191" y="15276"/>
                    <a:pt x="310" y="14669"/>
                    <a:pt x="453" y="13930"/>
                  </a:cubicBezTo>
                  <a:cubicBezTo>
                    <a:pt x="751" y="12442"/>
                    <a:pt x="1179" y="10394"/>
                    <a:pt x="1691" y="8144"/>
                  </a:cubicBezTo>
                  <a:cubicBezTo>
                    <a:pt x="2203" y="5894"/>
                    <a:pt x="2668" y="3858"/>
                    <a:pt x="3013" y="2393"/>
                  </a:cubicBezTo>
                  <a:cubicBezTo>
                    <a:pt x="3191" y="1667"/>
                    <a:pt x="3322" y="1072"/>
                    <a:pt x="3418" y="643"/>
                  </a:cubicBezTo>
                  <a:cubicBezTo>
                    <a:pt x="3465" y="453"/>
                    <a:pt x="3501" y="286"/>
                    <a:pt x="3525" y="167"/>
                  </a:cubicBezTo>
                  <a:cubicBezTo>
                    <a:pt x="3549" y="119"/>
                    <a:pt x="3560" y="60"/>
                    <a:pt x="3560" y="0"/>
                  </a:cubicBezTo>
                  <a:close/>
                </a:path>
              </a:pathLst>
            </a:custGeom>
            <a:solidFill>
              <a:srgbClr val="263238"/>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15" name="Google Shape;1206;p59">
              <a:extLst>
                <a:ext uri="{FF2B5EF4-FFF2-40B4-BE49-F238E27FC236}">
                  <a16:creationId xmlns:a16="http://schemas.microsoft.com/office/drawing/2014/main" id="{E90A4C18-E8BC-471B-9228-2452D72A7C57}"/>
                </a:ext>
              </a:extLst>
            </p:cNvPr>
            <p:cNvSpPr/>
            <p:nvPr/>
          </p:nvSpPr>
          <p:spPr>
            <a:xfrm>
              <a:off x="6375500" y="2171525"/>
              <a:ext cx="244975" cy="370900"/>
            </a:xfrm>
            <a:custGeom>
              <a:avLst/>
              <a:gdLst/>
              <a:ahLst/>
              <a:cxnLst/>
              <a:rect l="l" t="t" r="r" b="b"/>
              <a:pathLst>
                <a:path w="9799" h="14836" extrusionOk="0">
                  <a:moveTo>
                    <a:pt x="1822" y="1"/>
                  </a:moveTo>
                  <a:lnTo>
                    <a:pt x="1822" y="1"/>
                  </a:lnTo>
                  <a:cubicBezTo>
                    <a:pt x="1834" y="24"/>
                    <a:pt x="1845" y="48"/>
                    <a:pt x="1857" y="60"/>
                  </a:cubicBezTo>
                  <a:lnTo>
                    <a:pt x="1976" y="262"/>
                  </a:lnTo>
                  <a:lnTo>
                    <a:pt x="2417" y="1013"/>
                  </a:lnTo>
                  <a:lnTo>
                    <a:pt x="4084" y="3799"/>
                  </a:lnTo>
                  <a:lnTo>
                    <a:pt x="9672" y="13053"/>
                  </a:lnTo>
                  <a:lnTo>
                    <a:pt x="8787" y="14300"/>
                  </a:lnTo>
                  <a:lnTo>
                    <a:pt x="8552" y="14633"/>
                  </a:lnTo>
                  <a:lnTo>
                    <a:pt x="2524" y="4858"/>
                  </a:lnTo>
                  <a:lnTo>
                    <a:pt x="691" y="1894"/>
                  </a:lnTo>
                  <a:cubicBezTo>
                    <a:pt x="464" y="1548"/>
                    <a:pt x="298" y="1286"/>
                    <a:pt x="179" y="1096"/>
                  </a:cubicBezTo>
                  <a:lnTo>
                    <a:pt x="48" y="894"/>
                  </a:lnTo>
                  <a:cubicBezTo>
                    <a:pt x="36" y="870"/>
                    <a:pt x="12" y="846"/>
                    <a:pt x="0" y="822"/>
                  </a:cubicBezTo>
                  <a:lnTo>
                    <a:pt x="0" y="822"/>
                  </a:lnTo>
                  <a:cubicBezTo>
                    <a:pt x="12" y="846"/>
                    <a:pt x="24" y="870"/>
                    <a:pt x="36" y="894"/>
                  </a:cubicBezTo>
                  <a:lnTo>
                    <a:pt x="155" y="1108"/>
                  </a:lnTo>
                  <a:lnTo>
                    <a:pt x="643" y="1917"/>
                  </a:lnTo>
                  <a:lnTo>
                    <a:pt x="2453" y="4906"/>
                  </a:lnTo>
                  <a:lnTo>
                    <a:pt x="8501" y="14764"/>
                  </a:lnTo>
                  <a:lnTo>
                    <a:pt x="8549" y="14836"/>
                  </a:lnTo>
                  <a:lnTo>
                    <a:pt x="8596" y="14764"/>
                  </a:lnTo>
                  <a:lnTo>
                    <a:pt x="8882" y="14359"/>
                  </a:lnTo>
                  <a:lnTo>
                    <a:pt x="9787" y="13085"/>
                  </a:lnTo>
                  <a:lnTo>
                    <a:pt x="9799" y="13062"/>
                  </a:lnTo>
                  <a:lnTo>
                    <a:pt x="9787" y="13026"/>
                  </a:lnTo>
                  <a:lnTo>
                    <a:pt x="4143" y="3751"/>
                  </a:lnTo>
                  <a:cubicBezTo>
                    <a:pt x="3417" y="2596"/>
                    <a:pt x="2857" y="1632"/>
                    <a:pt x="2453" y="989"/>
                  </a:cubicBezTo>
                  <a:lnTo>
                    <a:pt x="1988" y="251"/>
                  </a:lnTo>
                  <a:cubicBezTo>
                    <a:pt x="1941" y="167"/>
                    <a:pt x="1905" y="108"/>
                    <a:pt x="1869" y="60"/>
                  </a:cubicBezTo>
                  <a:cubicBezTo>
                    <a:pt x="1857" y="36"/>
                    <a:pt x="1845" y="12"/>
                    <a:pt x="1822" y="1"/>
                  </a:cubicBezTo>
                  <a:close/>
                </a:path>
              </a:pathLst>
            </a:custGeom>
            <a:solidFill>
              <a:srgbClr val="263238"/>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16" name="Google Shape;1207;p59">
              <a:extLst>
                <a:ext uri="{FF2B5EF4-FFF2-40B4-BE49-F238E27FC236}">
                  <a16:creationId xmlns:a16="http://schemas.microsoft.com/office/drawing/2014/main" id="{EDBCE1B3-2644-4141-84F3-F14762A53370}"/>
                </a:ext>
              </a:extLst>
            </p:cNvPr>
            <p:cNvSpPr/>
            <p:nvPr/>
          </p:nvSpPr>
          <p:spPr>
            <a:xfrm>
              <a:off x="6592475" y="2163200"/>
              <a:ext cx="236950" cy="337250"/>
            </a:xfrm>
            <a:custGeom>
              <a:avLst/>
              <a:gdLst/>
              <a:ahLst/>
              <a:cxnLst/>
              <a:rect l="l" t="t" r="r" b="b"/>
              <a:pathLst>
                <a:path w="9478" h="13490" extrusionOk="0">
                  <a:moveTo>
                    <a:pt x="7704" y="0"/>
                  </a:moveTo>
                  <a:lnTo>
                    <a:pt x="7668" y="36"/>
                  </a:lnTo>
                  <a:cubicBezTo>
                    <a:pt x="7633" y="84"/>
                    <a:pt x="7597" y="143"/>
                    <a:pt x="7549" y="214"/>
                  </a:cubicBezTo>
                  <a:lnTo>
                    <a:pt x="7097" y="881"/>
                  </a:lnTo>
                  <a:lnTo>
                    <a:pt x="5466" y="3370"/>
                  </a:lnTo>
                  <a:cubicBezTo>
                    <a:pt x="4084" y="5489"/>
                    <a:pt x="2168" y="8430"/>
                    <a:pt x="24" y="11728"/>
                  </a:cubicBezTo>
                  <a:lnTo>
                    <a:pt x="1" y="11752"/>
                  </a:lnTo>
                  <a:lnTo>
                    <a:pt x="24" y="11787"/>
                  </a:lnTo>
                  <a:lnTo>
                    <a:pt x="775" y="13014"/>
                  </a:lnTo>
                  <a:lnTo>
                    <a:pt x="1013" y="13407"/>
                  </a:lnTo>
                  <a:lnTo>
                    <a:pt x="1060" y="13490"/>
                  </a:lnTo>
                  <a:lnTo>
                    <a:pt x="1108" y="13407"/>
                  </a:lnTo>
                  <a:cubicBezTo>
                    <a:pt x="2275" y="11680"/>
                    <a:pt x="3334" y="10013"/>
                    <a:pt x="4311" y="8501"/>
                  </a:cubicBezTo>
                  <a:cubicBezTo>
                    <a:pt x="5275" y="6989"/>
                    <a:pt x="6168" y="5644"/>
                    <a:pt x="6930" y="4525"/>
                  </a:cubicBezTo>
                  <a:cubicBezTo>
                    <a:pt x="7704" y="3405"/>
                    <a:pt x="8335" y="2524"/>
                    <a:pt x="8787" y="1905"/>
                  </a:cubicBezTo>
                  <a:lnTo>
                    <a:pt x="9299" y="1203"/>
                  </a:lnTo>
                  <a:cubicBezTo>
                    <a:pt x="9359" y="1131"/>
                    <a:pt x="9395" y="1072"/>
                    <a:pt x="9430" y="1024"/>
                  </a:cubicBezTo>
                  <a:lnTo>
                    <a:pt x="9478" y="965"/>
                  </a:lnTo>
                  <a:cubicBezTo>
                    <a:pt x="9476" y="963"/>
                    <a:pt x="9474" y="962"/>
                    <a:pt x="9472" y="962"/>
                  </a:cubicBezTo>
                  <a:cubicBezTo>
                    <a:pt x="9461" y="962"/>
                    <a:pt x="9448" y="985"/>
                    <a:pt x="9418" y="1024"/>
                  </a:cubicBezTo>
                  <a:lnTo>
                    <a:pt x="9276" y="1191"/>
                  </a:lnTo>
                  <a:lnTo>
                    <a:pt x="8752" y="1881"/>
                  </a:lnTo>
                  <a:cubicBezTo>
                    <a:pt x="8299" y="2489"/>
                    <a:pt x="7644" y="3370"/>
                    <a:pt x="6871" y="4477"/>
                  </a:cubicBezTo>
                  <a:cubicBezTo>
                    <a:pt x="6097" y="5584"/>
                    <a:pt x="5204" y="6930"/>
                    <a:pt x="4215" y="8442"/>
                  </a:cubicBezTo>
                  <a:cubicBezTo>
                    <a:pt x="3255" y="9930"/>
                    <a:pt x="2201" y="11568"/>
                    <a:pt x="1056" y="13265"/>
                  </a:cubicBezTo>
                  <a:lnTo>
                    <a:pt x="1056" y="13265"/>
                  </a:lnTo>
                  <a:lnTo>
                    <a:pt x="858" y="12954"/>
                  </a:lnTo>
                  <a:lnTo>
                    <a:pt x="127" y="11758"/>
                  </a:lnTo>
                  <a:lnTo>
                    <a:pt x="5525" y="3429"/>
                  </a:lnTo>
                  <a:lnTo>
                    <a:pt x="7132" y="917"/>
                  </a:lnTo>
                  <a:lnTo>
                    <a:pt x="7561" y="238"/>
                  </a:lnTo>
                  <a:lnTo>
                    <a:pt x="7668" y="60"/>
                  </a:lnTo>
                  <a:cubicBezTo>
                    <a:pt x="7704" y="24"/>
                    <a:pt x="7704" y="0"/>
                    <a:pt x="7704" y="0"/>
                  </a:cubicBezTo>
                  <a:close/>
                </a:path>
              </a:pathLst>
            </a:custGeom>
            <a:solidFill>
              <a:srgbClr val="263238"/>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17" name="Google Shape;1208;p59">
              <a:extLst>
                <a:ext uri="{FF2B5EF4-FFF2-40B4-BE49-F238E27FC236}">
                  <a16:creationId xmlns:a16="http://schemas.microsoft.com/office/drawing/2014/main" id="{9EEBC13F-E669-4D2E-9D99-8290B0607E1F}"/>
                </a:ext>
              </a:extLst>
            </p:cNvPr>
            <p:cNvSpPr/>
            <p:nvPr/>
          </p:nvSpPr>
          <p:spPr>
            <a:xfrm>
              <a:off x="6337975" y="2681125"/>
              <a:ext cx="74150" cy="93875"/>
            </a:xfrm>
            <a:custGeom>
              <a:avLst/>
              <a:gdLst/>
              <a:ahLst/>
              <a:cxnLst/>
              <a:rect l="l" t="t" r="r" b="b"/>
              <a:pathLst>
                <a:path w="2966" h="3755" extrusionOk="0">
                  <a:moveTo>
                    <a:pt x="2011" y="1"/>
                  </a:moveTo>
                  <a:cubicBezTo>
                    <a:pt x="1344" y="1"/>
                    <a:pt x="704" y="351"/>
                    <a:pt x="358" y="964"/>
                  </a:cubicBezTo>
                  <a:cubicBezTo>
                    <a:pt x="1" y="1679"/>
                    <a:pt x="108" y="2536"/>
                    <a:pt x="620" y="3143"/>
                  </a:cubicBezTo>
                  <a:cubicBezTo>
                    <a:pt x="945" y="3483"/>
                    <a:pt x="1546" y="3755"/>
                    <a:pt x="2094" y="3755"/>
                  </a:cubicBezTo>
                  <a:cubicBezTo>
                    <a:pt x="2429" y="3755"/>
                    <a:pt x="2744" y="3653"/>
                    <a:pt x="2965" y="3405"/>
                  </a:cubicBezTo>
                  <a:lnTo>
                    <a:pt x="2763" y="155"/>
                  </a:lnTo>
                  <a:cubicBezTo>
                    <a:pt x="2518" y="50"/>
                    <a:pt x="2263" y="1"/>
                    <a:pt x="2011" y="1"/>
                  </a:cubicBezTo>
                  <a:close/>
                </a:path>
              </a:pathLst>
            </a:custGeom>
            <a:solidFill>
              <a:srgbClr val="EBEBEB"/>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18" name="Google Shape;1209;p59">
              <a:extLst>
                <a:ext uri="{FF2B5EF4-FFF2-40B4-BE49-F238E27FC236}">
                  <a16:creationId xmlns:a16="http://schemas.microsoft.com/office/drawing/2014/main" id="{F85E322F-B405-4B42-AF5C-6ABFC928F0AD}"/>
                </a:ext>
              </a:extLst>
            </p:cNvPr>
            <p:cNvSpPr/>
            <p:nvPr/>
          </p:nvSpPr>
          <p:spPr>
            <a:xfrm>
              <a:off x="6340075" y="2680300"/>
              <a:ext cx="73250" cy="96025"/>
            </a:xfrm>
            <a:custGeom>
              <a:avLst/>
              <a:gdLst/>
              <a:ahLst/>
              <a:cxnLst/>
              <a:rect l="l" t="t" r="r" b="b"/>
              <a:pathLst>
                <a:path w="2930" h="3841" extrusionOk="0">
                  <a:moveTo>
                    <a:pt x="1931" y="1"/>
                  </a:moveTo>
                  <a:cubicBezTo>
                    <a:pt x="1654" y="1"/>
                    <a:pt x="1378" y="59"/>
                    <a:pt x="1119" y="176"/>
                  </a:cubicBezTo>
                  <a:cubicBezTo>
                    <a:pt x="869" y="295"/>
                    <a:pt x="643" y="462"/>
                    <a:pt x="464" y="664"/>
                  </a:cubicBezTo>
                  <a:cubicBezTo>
                    <a:pt x="250" y="914"/>
                    <a:pt x="119" y="1212"/>
                    <a:pt x="60" y="1521"/>
                  </a:cubicBezTo>
                  <a:cubicBezTo>
                    <a:pt x="0" y="1867"/>
                    <a:pt x="24" y="2224"/>
                    <a:pt x="143" y="2569"/>
                  </a:cubicBezTo>
                  <a:cubicBezTo>
                    <a:pt x="250" y="2926"/>
                    <a:pt x="488" y="3248"/>
                    <a:pt x="810" y="3450"/>
                  </a:cubicBezTo>
                  <a:cubicBezTo>
                    <a:pt x="1143" y="3676"/>
                    <a:pt x="1524" y="3807"/>
                    <a:pt x="1917" y="3831"/>
                  </a:cubicBezTo>
                  <a:cubicBezTo>
                    <a:pt x="1966" y="3837"/>
                    <a:pt x="2014" y="3840"/>
                    <a:pt x="2062" y="3840"/>
                  </a:cubicBezTo>
                  <a:cubicBezTo>
                    <a:pt x="2390" y="3840"/>
                    <a:pt x="2701" y="3701"/>
                    <a:pt x="2929" y="3462"/>
                  </a:cubicBezTo>
                  <a:lnTo>
                    <a:pt x="2929" y="3450"/>
                  </a:lnTo>
                  <a:lnTo>
                    <a:pt x="2929" y="3426"/>
                  </a:lnTo>
                  <a:cubicBezTo>
                    <a:pt x="2858" y="2474"/>
                    <a:pt x="2810" y="1664"/>
                    <a:pt x="2762" y="1081"/>
                  </a:cubicBezTo>
                  <a:lnTo>
                    <a:pt x="2715" y="414"/>
                  </a:lnTo>
                  <a:cubicBezTo>
                    <a:pt x="2715" y="343"/>
                    <a:pt x="2703" y="259"/>
                    <a:pt x="2679" y="188"/>
                  </a:cubicBezTo>
                  <a:lnTo>
                    <a:pt x="2679" y="188"/>
                  </a:lnTo>
                  <a:cubicBezTo>
                    <a:pt x="2691" y="271"/>
                    <a:pt x="2703" y="354"/>
                    <a:pt x="2715" y="438"/>
                  </a:cubicBezTo>
                  <a:cubicBezTo>
                    <a:pt x="2727" y="605"/>
                    <a:pt x="2750" y="831"/>
                    <a:pt x="2750" y="1105"/>
                  </a:cubicBezTo>
                  <a:cubicBezTo>
                    <a:pt x="2774" y="1681"/>
                    <a:pt x="2809" y="2478"/>
                    <a:pt x="2856" y="3404"/>
                  </a:cubicBezTo>
                  <a:lnTo>
                    <a:pt x="2856" y="3404"/>
                  </a:lnTo>
                  <a:cubicBezTo>
                    <a:pt x="2646" y="3613"/>
                    <a:pt x="2353" y="3730"/>
                    <a:pt x="2050" y="3730"/>
                  </a:cubicBezTo>
                  <a:cubicBezTo>
                    <a:pt x="2010" y="3730"/>
                    <a:pt x="1969" y="3728"/>
                    <a:pt x="1929" y="3724"/>
                  </a:cubicBezTo>
                  <a:cubicBezTo>
                    <a:pt x="1560" y="3688"/>
                    <a:pt x="1191" y="3569"/>
                    <a:pt x="881" y="3355"/>
                  </a:cubicBezTo>
                  <a:cubicBezTo>
                    <a:pt x="584" y="3164"/>
                    <a:pt x="357" y="2867"/>
                    <a:pt x="238" y="2521"/>
                  </a:cubicBezTo>
                  <a:cubicBezTo>
                    <a:pt x="131" y="2212"/>
                    <a:pt x="107" y="1867"/>
                    <a:pt x="167" y="1533"/>
                  </a:cubicBezTo>
                  <a:cubicBezTo>
                    <a:pt x="262" y="974"/>
                    <a:pt x="631" y="485"/>
                    <a:pt x="1155" y="247"/>
                  </a:cubicBezTo>
                  <a:cubicBezTo>
                    <a:pt x="1422" y="123"/>
                    <a:pt x="1708" y="58"/>
                    <a:pt x="1995" y="58"/>
                  </a:cubicBezTo>
                  <a:cubicBezTo>
                    <a:pt x="2092" y="58"/>
                    <a:pt x="2190" y="66"/>
                    <a:pt x="2286" y="81"/>
                  </a:cubicBezTo>
                  <a:cubicBezTo>
                    <a:pt x="2560" y="128"/>
                    <a:pt x="2691" y="188"/>
                    <a:pt x="2691" y="188"/>
                  </a:cubicBezTo>
                  <a:cubicBezTo>
                    <a:pt x="2572" y="116"/>
                    <a:pt x="2429" y="69"/>
                    <a:pt x="2286" y="33"/>
                  </a:cubicBezTo>
                  <a:cubicBezTo>
                    <a:pt x="2168" y="12"/>
                    <a:pt x="2049" y="1"/>
                    <a:pt x="1931" y="1"/>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19" name="Google Shape;1210;p59">
              <a:extLst>
                <a:ext uri="{FF2B5EF4-FFF2-40B4-BE49-F238E27FC236}">
                  <a16:creationId xmlns:a16="http://schemas.microsoft.com/office/drawing/2014/main" id="{C6B65A48-98C4-425E-BAF2-854D7242C674}"/>
                </a:ext>
              </a:extLst>
            </p:cNvPr>
            <p:cNvSpPr/>
            <p:nvPr/>
          </p:nvSpPr>
          <p:spPr>
            <a:xfrm>
              <a:off x="6377275" y="2107225"/>
              <a:ext cx="118200" cy="574200"/>
            </a:xfrm>
            <a:custGeom>
              <a:avLst/>
              <a:gdLst/>
              <a:ahLst/>
              <a:cxnLst/>
              <a:rect l="l" t="t" r="r" b="b"/>
              <a:pathLst>
                <a:path w="4728" h="22968" extrusionOk="0">
                  <a:moveTo>
                    <a:pt x="4727" y="1"/>
                  </a:moveTo>
                  <a:cubicBezTo>
                    <a:pt x="4727" y="1"/>
                    <a:pt x="4608" y="120"/>
                    <a:pt x="3370" y="1834"/>
                  </a:cubicBezTo>
                  <a:cubicBezTo>
                    <a:pt x="2072" y="3620"/>
                    <a:pt x="1251" y="6573"/>
                    <a:pt x="941" y="8395"/>
                  </a:cubicBezTo>
                  <a:cubicBezTo>
                    <a:pt x="620" y="10228"/>
                    <a:pt x="0" y="22968"/>
                    <a:pt x="0" y="22968"/>
                  </a:cubicBezTo>
                  <a:lnTo>
                    <a:pt x="1001" y="22968"/>
                  </a:lnTo>
                  <a:cubicBezTo>
                    <a:pt x="1001" y="22968"/>
                    <a:pt x="1477" y="11812"/>
                    <a:pt x="2167" y="8204"/>
                  </a:cubicBezTo>
                  <a:cubicBezTo>
                    <a:pt x="2632" y="5882"/>
                    <a:pt x="3465" y="3656"/>
                    <a:pt x="4644" y="1596"/>
                  </a:cubicBezTo>
                  <a:lnTo>
                    <a:pt x="4727" y="1"/>
                  </a:lnTo>
                  <a:close/>
                </a:path>
              </a:pathLst>
            </a:custGeom>
            <a:solidFill>
              <a:srgbClr val="263238"/>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20" name="Google Shape;1211;p59">
              <a:extLst>
                <a:ext uri="{FF2B5EF4-FFF2-40B4-BE49-F238E27FC236}">
                  <a16:creationId xmlns:a16="http://schemas.microsoft.com/office/drawing/2014/main" id="{AF460130-2FC9-4D6E-878F-6608C94C800A}"/>
                </a:ext>
              </a:extLst>
            </p:cNvPr>
            <p:cNvSpPr/>
            <p:nvPr/>
          </p:nvSpPr>
          <p:spPr>
            <a:xfrm>
              <a:off x="6779700" y="2438225"/>
              <a:ext cx="79800" cy="303625"/>
            </a:xfrm>
            <a:custGeom>
              <a:avLst/>
              <a:gdLst/>
              <a:ahLst/>
              <a:cxnLst/>
              <a:rect l="l" t="t" r="r" b="b"/>
              <a:pathLst>
                <a:path w="3192" h="12145" extrusionOk="0">
                  <a:moveTo>
                    <a:pt x="1513" y="1"/>
                  </a:moveTo>
                  <a:lnTo>
                    <a:pt x="1513" y="1"/>
                  </a:lnTo>
                  <a:cubicBezTo>
                    <a:pt x="1382" y="2525"/>
                    <a:pt x="1227" y="5382"/>
                    <a:pt x="2132" y="7954"/>
                  </a:cubicBezTo>
                  <a:cubicBezTo>
                    <a:pt x="2180" y="8109"/>
                    <a:pt x="2239" y="8240"/>
                    <a:pt x="2299" y="8383"/>
                  </a:cubicBezTo>
                  <a:cubicBezTo>
                    <a:pt x="2418" y="8704"/>
                    <a:pt x="2525" y="9025"/>
                    <a:pt x="2620" y="9347"/>
                  </a:cubicBezTo>
                  <a:cubicBezTo>
                    <a:pt x="2739" y="9799"/>
                    <a:pt x="2727" y="10264"/>
                    <a:pt x="2596" y="10716"/>
                  </a:cubicBezTo>
                  <a:cubicBezTo>
                    <a:pt x="2406" y="11157"/>
                    <a:pt x="2025" y="11502"/>
                    <a:pt x="1560" y="11645"/>
                  </a:cubicBezTo>
                  <a:cubicBezTo>
                    <a:pt x="1384" y="11690"/>
                    <a:pt x="1203" y="11713"/>
                    <a:pt x="1022" y="11713"/>
                  </a:cubicBezTo>
                  <a:cubicBezTo>
                    <a:pt x="725" y="11713"/>
                    <a:pt x="429" y="11651"/>
                    <a:pt x="155" y="11526"/>
                  </a:cubicBezTo>
                  <a:lnTo>
                    <a:pt x="1" y="11931"/>
                  </a:lnTo>
                  <a:cubicBezTo>
                    <a:pt x="334" y="12073"/>
                    <a:pt x="691" y="12145"/>
                    <a:pt x="1048" y="12145"/>
                  </a:cubicBezTo>
                  <a:cubicBezTo>
                    <a:pt x="1263" y="12145"/>
                    <a:pt x="1477" y="12109"/>
                    <a:pt x="1691" y="12050"/>
                  </a:cubicBezTo>
                  <a:cubicBezTo>
                    <a:pt x="2287" y="11883"/>
                    <a:pt x="2775" y="11442"/>
                    <a:pt x="3001" y="10859"/>
                  </a:cubicBezTo>
                  <a:cubicBezTo>
                    <a:pt x="3180" y="10335"/>
                    <a:pt x="3192" y="9776"/>
                    <a:pt x="3037" y="9252"/>
                  </a:cubicBezTo>
                  <a:cubicBezTo>
                    <a:pt x="2953" y="8906"/>
                    <a:pt x="2834" y="8561"/>
                    <a:pt x="2703" y="8228"/>
                  </a:cubicBezTo>
                  <a:cubicBezTo>
                    <a:pt x="2644" y="8097"/>
                    <a:pt x="2596" y="7954"/>
                    <a:pt x="2537" y="7811"/>
                  </a:cubicBezTo>
                  <a:cubicBezTo>
                    <a:pt x="1656" y="5335"/>
                    <a:pt x="1810" y="2513"/>
                    <a:pt x="1953" y="24"/>
                  </a:cubicBezTo>
                  <a:lnTo>
                    <a:pt x="1513" y="1"/>
                  </a:lnTo>
                  <a:close/>
                </a:path>
              </a:pathLst>
            </a:custGeom>
            <a:solidFill>
              <a:srgbClr val="E0E0E0"/>
            </a:solid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None/>
              </a:pPr>
              <a:endParaRPr dirty="0"/>
            </a:p>
          </p:txBody>
        </p:sp>
        <p:sp>
          <p:nvSpPr>
            <p:cNvPr id="21" name="Google Shape;1212;p59">
              <a:extLst>
                <a:ext uri="{FF2B5EF4-FFF2-40B4-BE49-F238E27FC236}">
                  <a16:creationId xmlns:a16="http://schemas.microsoft.com/office/drawing/2014/main" id="{526681BC-4122-408A-B35F-F3400A2E2EC9}"/>
                </a:ext>
              </a:extLst>
            </p:cNvPr>
            <p:cNvSpPr/>
            <p:nvPr/>
          </p:nvSpPr>
          <p:spPr>
            <a:xfrm>
              <a:off x="6701125" y="2448650"/>
              <a:ext cx="164025" cy="297975"/>
            </a:xfrm>
            <a:custGeom>
              <a:avLst/>
              <a:gdLst/>
              <a:ahLst/>
              <a:cxnLst/>
              <a:rect l="l" t="t" r="r" b="b"/>
              <a:pathLst>
                <a:path w="6561" h="11919" extrusionOk="0">
                  <a:moveTo>
                    <a:pt x="405" y="0"/>
                  </a:moveTo>
                  <a:lnTo>
                    <a:pt x="0" y="167"/>
                  </a:lnTo>
                  <a:cubicBezTo>
                    <a:pt x="12" y="191"/>
                    <a:pt x="965" y="2429"/>
                    <a:pt x="1179" y="4096"/>
                  </a:cubicBezTo>
                  <a:cubicBezTo>
                    <a:pt x="1239" y="4560"/>
                    <a:pt x="1274" y="5215"/>
                    <a:pt x="1310" y="5906"/>
                  </a:cubicBezTo>
                  <a:cubicBezTo>
                    <a:pt x="1417" y="7835"/>
                    <a:pt x="1524" y="10025"/>
                    <a:pt x="2239" y="10906"/>
                  </a:cubicBezTo>
                  <a:cubicBezTo>
                    <a:pt x="2679" y="11525"/>
                    <a:pt x="3394" y="11906"/>
                    <a:pt x="4156" y="11918"/>
                  </a:cubicBezTo>
                  <a:cubicBezTo>
                    <a:pt x="4870" y="11918"/>
                    <a:pt x="5656" y="11597"/>
                    <a:pt x="6561" y="10942"/>
                  </a:cubicBezTo>
                  <a:lnTo>
                    <a:pt x="6299" y="10597"/>
                  </a:lnTo>
                  <a:cubicBezTo>
                    <a:pt x="5477" y="11197"/>
                    <a:pt x="4779" y="11494"/>
                    <a:pt x="4169" y="11494"/>
                  </a:cubicBezTo>
                  <a:cubicBezTo>
                    <a:pt x="3567" y="11494"/>
                    <a:pt x="3051" y="11206"/>
                    <a:pt x="2584" y="10633"/>
                  </a:cubicBezTo>
                  <a:cubicBezTo>
                    <a:pt x="1953" y="9859"/>
                    <a:pt x="1834" y="7656"/>
                    <a:pt x="1751" y="5882"/>
                  </a:cubicBezTo>
                  <a:cubicBezTo>
                    <a:pt x="1715" y="5191"/>
                    <a:pt x="1679" y="4525"/>
                    <a:pt x="1620" y="4036"/>
                  </a:cubicBezTo>
                  <a:cubicBezTo>
                    <a:pt x="1393" y="2310"/>
                    <a:pt x="441" y="96"/>
                    <a:pt x="405" y="0"/>
                  </a:cubicBezTo>
                  <a:close/>
                </a:path>
              </a:pathLst>
            </a:custGeom>
            <a:solidFill>
              <a:srgbClr val="EBEBEB"/>
            </a:solidFill>
            <a:ln>
              <a:noFill/>
            </a:ln>
          </p:spPr>
          <p:txBody>
            <a:bodyPr spcFirstLastPara="1" wrap="square" lIns="91425" tIns="91425" rIns="91425" bIns="91425" anchor="ctr" anchorCtr="0">
              <a:normAutofit fontScale="92500" lnSpcReduction="20000"/>
            </a:bodyPr>
            <a:lstStyle/>
            <a:p>
              <a:pPr marL="0" lvl="0" indent="0" algn="l" rtl="0">
                <a:spcBef>
                  <a:spcPts val="0"/>
                </a:spcBef>
                <a:spcAft>
                  <a:spcPts val="0"/>
                </a:spcAft>
                <a:buNone/>
              </a:pPr>
              <a:endParaRPr dirty="0"/>
            </a:p>
          </p:txBody>
        </p:sp>
        <p:sp>
          <p:nvSpPr>
            <p:cNvPr id="22" name="Google Shape;1213;p59">
              <a:extLst>
                <a:ext uri="{FF2B5EF4-FFF2-40B4-BE49-F238E27FC236}">
                  <a16:creationId xmlns:a16="http://schemas.microsoft.com/office/drawing/2014/main" id="{3C86FFA8-9192-4882-BDD9-1AEC28F77E90}"/>
                </a:ext>
              </a:extLst>
            </p:cNvPr>
            <p:cNvSpPr/>
            <p:nvPr/>
          </p:nvSpPr>
          <p:spPr>
            <a:xfrm>
              <a:off x="6843100" y="2698300"/>
              <a:ext cx="38125" cy="32400"/>
            </a:xfrm>
            <a:custGeom>
              <a:avLst/>
              <a:gdLst/>
              <a:ahLst/>
              <a:cxnLst/>
              <a:rect l="l" t="t" r="r" b="b"/>
              <a:pathLst>
                <a:path w="1525" h="1296" extrusionOk="0">
                  <a:moveTo>
                    <a:pt x="942" y="1"/>
                  </a:moveTo>
                  <a:cubicBezTo>
                    <a:pt x="922" y="1"/>
                    <a:pt x="902" y="2"/>
                    <a:pt x="882" y="4"/>
                  </a:cubicBezTo>
                  <a:cubicBezTo>
                    <a:pt x="656" y="39"/>
                    <a:pt x="453" y="170"/>
                    <a:pt x="322" y="361"/>
                  </a:cubicBezTo>
                  <a:cubicBezTo>
                    <a:pt x="191" y="551"/>
                    <a:pt x="84" y="766"/>
                    <a:pt x="1" y="980"/>
                  </a:cubicBezTo>
                  <a:lnTo>
                    <a:pt x="144" y="1278"/>
                  </a:lnTo>
                  <a:cubicBezTo>
                    <a:pt x="251" y="1289"/>
                    <a:pt x="358" y="1295"/>
                    <a:pt x="465" y="1295"/>
                  </a:cubicBezTo>
                  <a:cubicBezTo>
                    <a:pt x="572" y="1295"/>
                    <a:pt x="679" y="1289"/>
                    <a:pt x="787" y="1278"/>
                  </a:cubicBezTo>
                  <a:cubicBezTo>
                    <a:pt x="1001" y="1242"/>
                    <a:pt x="1203" y="1123"/>
                    <a:pt x="1334" y="956"/>
                  </a:cubicBezTo>
                  <a:cubicBezTo>
                    <a:pt x="1489" y="766"/>
                    <a:pt x="1525" y="527"/>
                    <a:pt x="1441" y="313"/>
                  </a:cubicBezTo>
                  <a:cubicBezTo>
                    <a:pt x="1354" y="117"/>
                    <a:pt x="1157" y="1"/>
                    <a:pt x="942" y="1"/>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23" name="Google Shape;1214;p59">
              <a:extLst>
                <a:ext uri="{FF2B5EF4-FFF2-40B4-BE49-F238E27FC236}">
                  <a16:creationId xmlns:a16="http://schemas.microsoft.com/office/drawing/2014/main" id="{B0FA91F7-3BA5-4381-B8D2-A1368F0C7EA2}"/>
                </a:ext>
              </a:extLst>
            </p:cNvPr>
            <p:cNvSpPr/>
            <p:nvPr/>
          </p:nvSpPr>
          <p:spPr>
            <a:xfrm>
              <a:off x="6677300" y="2102775"/>
              <a:ext cx="153625" cy="356300"/>
            </a:xfrm>
            <a:custGeom>
              <a:avLst/>
              <a:gdLst/>
              <a:ahLst/>
              <a:cxnLst/>
              <a:rect l="l" t="t" r="r" b="b"/>
              <a:pathLst>
                <a:path w="6145" h="14252" extrusionOk="0">
                  <a:moveTo>
                    <a:pt x="1513" y="0"/>
                  </a:moveTo>
                  <a:lnTo>
                    <a:pt x="1465" y="1286"/>
                  </a:lnTo>
                  <a:cubicBezTo>
                    <a:pt x="1942" y="1560"/>
                    <a:pt x="2227" y="2072"/>
                    <a:pt x="2215" y="2620"/>
                  </a:cubicBezTo>
                  <a:cubicBezTo>
                    <a:pt x="2180" y="3536"/>
                    <a:pt x="1489" y="5477"/>
                    <a:pt x="822" y="7144"/>
                  </a:cubicBezTo>
                  <a:cubicBezTo>
                    <a:pt x="263" y="8525"/>
                    <a:pt x="1" y="10001"/>
                    <a:pt x="84" y="11490"/>
                  </a:cubicBezTo>
                  <a:cubicBezTo>
                    <a:pt x="144" y="13395"/>
                    <a:pt x="882" y="14252"/>
                    <a:pt x="882" y="14252"/>
                  </a:cubicBezTo>
                  <a:lnTo>
                    <a:pt x="1787" y="13871"/>
                  </a:lnTo>
                  <a:cubicBezTo>
                    <a:pt x="1787" y="13871"/>
                    <a:pt x="1251" y="13204"/>
                    <a:pt x="1013" y="11371"/>
                  </a:cubicBezTo>
                  <a:cubicBezTo>
                    <a:pt x="834" y="9966"/>
                    <a:pt x="1251" y="8870"/>
                    <a:pt x="1608" y="7858"/>
                  </a:cubicBezTo>
                  <a:cubicBezTo>
                    <a:pt x="1787" y="7358"/>
                    <a:pt x="2049" y="6656"/>
                    <a:pt x="2299" y="5894"/>
                  </a:cubicBezTo>
                  <a:cubicBezTo>
                    <a:pt x="4001" y="8073"/>
                    <a:pt x="5025" y="10704"/>
                    <a:pt x="5240" y="13466"/>
                  </a:cubicBezTo>
                  <a:lnTo>
                    <a:pt x="6145" y="13466"/>
                  </a:lnTo>
                  <a:cubicBezTo>
                    <a:pt x="5954" y="10311"/>
                    <a:pt x="4716" y="7299"/>
                    <a:pt x="2620" y="4929"/>
                  </a:cubicBezTo>
                  <a:cubicBezTo>
                    <a:pt x="2847" y="4203"/>
                    <a:pt x="3013" y="3465"/>
                    <a:pt x="3120" y="2715"/>
                  </a:cubicBezTo>
                  <a:cubicBezTo>
                    <a:pt x="3311" y="1024"/>
                    <a:pt x="1513" y="0"/>
                    <a:pt x="1513" y="0"/>
                  </a:cubicBezTo>
                  <a:close/>
                </a:path>
              </a:pathLst>
            </a:custGeom>
            <a:solidFill>
              <a:srgbClr val="263238"/>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24" name="Google Shape;1215;p59">
              <a:extLst>
                <a:ext uri="{FF2B5EF4-FFF2-40B4-BE49-F238E27FC236}">
                  <a16:creationId xmlns:a16="http://schemas.microsoft.com/office/drawing/2014/main" id="{C6A7BEC8-2774-47EF-B55A-87B48E1050D7}"/>
                </a:ext>
              </a:extLst>
            </p:cNvPr>
            <p:cNvSpPr/>
            <p:nvPr/>
          </p:nvSpPr>
          <p:spPr>
            <a:xfrm>
              <a:off x="6054900" y="2708800"/>
              <a:ext cx="425100" cy="245400"/>
            </a:xfrm>
            <a:custGeom>
              <a:avLst/>
              <a:gdLst/>
              <a:ahLst/>
              <a:cxnLst/>
              <a:rect l="l" t="t" r="r" b="b"/>
              <a:pathLst>
                <a:path w="17004" h="9816" extrusionOk="0">
                  <a:moveTo>
                    <a:pt x="15336" y="0"/>
                  </a:moveTo>
                  <a:lnTo>
                    <a:pt x="6835" y="2429"/>
                  </a:lnTo>
                  <a:lnTo>
                    <a:pt x="1454" y="703"/>
                  </a:lnTo>
                  <a:lnTo>
                    <a:pt x="370" y="4834"/>
                  </a:lnTo>
                  <a:cubicBezTo>
                    <a:pt x="1" y="6180"/>
                    <a:pt x="370" y="7608"/>
                    <a:pt x="1334" y="8608"/>
                  </a:cubicBezTo>
                  <a:cubicBezTo>
                    <a:pt x="1394" y="8668"/>
                    <a:pt x="1442" y="8728"/>
                    <a:pt x="1513" y="8775"/>
                  </a:cubicBezTo>
                  <a:cubicBezTo>
                    <a:pt x="2275" y="9458"/>
                    <a:pt x="3248" y="9815"/>
                    <a:pt x="4237" y="9815"/>
                  </a:cubicBezTo>
                  <a:cubicBezTo>
                    <a:pt x="4747" y="9815"/>
                    <a:pt x="5261" y="9720"/>
                    <a:pt x="5752" y="9525"/>
                  </a:cubicBezTo>
                  <a:lnTo>
                    <a:pt x="17003" y="5072"/>
                  </a:lnTo>
                  <a:lnTo>
                    <a:pt x="15336" y="0"/>
                  </a:lnTo>
                  <a:close/>
                </a:path>
              </a:pathLst>
            </a:custGeom>
            <a:solidFill>
              <a:srgbClr val="B78876"/>
            </a:solidFill>
            <a:ln>
              <a:noFill/>
            </a:ln>
          </p:spPr>
          <p:txBody>
            <a:bodyPr spcFirstLastPara="1" wrap="square" lIns="91425" tIns="91425" rIns="91425" bIns="91425" anchor="ctr" anchorCtr="0">
              <a:normAutofit fontScale="55000" lnSpcReduction="20000"/>
            </a:bodyPr>
            <a:lstStyle/>
            <a:p>
              <a:pPr marL="0" lvl="0" indent="0" algn="l" rtl="0">
                <a:spcBef>
                  <a:spcPts val="0"/>
                </a:spcBef>
                <a:spcAft>
                  <a:spcPts val="0"/>
                </a:spcAft>
                <a:buNone/>
              </a:pPr>
              <a:endParaRPr dirty="0"/>
            </a:p>
          </p:txBody>
        </p:sp>
        <p:sp>
          <p:nvSpPr>
            <p:cNvPr id="25" name="Google Shape;1216;p59">
              <a:extLst>
                <a:ext uri="{FF2B5EF4-FFF2-40B4-BE49-F238E27FC236}">
                  <a16:creationId xmlns:a16="http://schemas.microsoft.com/office/drawing/2014/main" id="{48CDEAA4-F4E9-4099-8BDA-0264688BDE38}"/>
                </a:ext>
              </a:extLst>
            </p:cNvPr>
            <p:cNvSpPr/>
            <p:nvPr/>
          </p:nvSpPr>
          <p:spPr>
            <a:xfrm>
              <a:off x="6321600" y="2525425"/>
              <a:ext cx="488775" cy="319450"/>
            </a:xfrm>
            <a:custGeom>
              <a:avLst/>
              <a:gdLst/>
              <a:ahLst/>
              <a:cxnLst/>
              <a:rect l="l" t="t" r="r" b="b"/>
              <a:pathLst>
                <a:path w="19551" h="12778" extrusionOk="0">
                  <a:moveTo>
                    <a:pt x="944" y="1"/>
                  </a:moveTo>
                  <a:cubicBezTo>
                    <a:pt x="418" y="1"/>
                    <a:pt x="1" y="425"/>
                    <a:pt x="1" y="954"/>
                  </a:cubicBezTo>
                  <a:cubicBezTo>
                    <a:pt x="1" y="1013"/>
                    <a:pt x="1" y="1073"/>
                    <a:pt x="13" y="1132"/>
                  </a:cubicBezTo>
                  <a:lnTo>
                    <a:pt x="2049" y="11991"/>
                  </a:lnTo>
                  <a:cubicBezTo>
                    <a:pt x="2129" y="12451"/>
                    <a:pt x="2532" y="12778"/>
                    <a:pt x="2989" y="12778"/>
                  </a:cubicBezTo>
                  <a:cubicBezTo>
                    <a:pt x="3005" y="12778"/>
                    <a:pt x="3021" y="12777"/>
                    <a:pt x="3037" y="12776"/>
                  </a:cubicBezTo>
                  <a:lnTo>
                    <a:pt x="18610" y="12181"/>
                  </a:lnTo>
                  <a:cubicBezTo>
                    <a:pt x="19134" y="12169"/>
                    <a:pt x="19551" y="11729"/>
                    <a:pt x="19539" y="11193"/>
                  </a:cubicBezTo>
                  <a:cubicBezTo>
                    <a:pt x="19539" y="11193"/>
                    <a:pt x="19539" y="11181"/>
                    <a:pt x="19539" y="11181"/>
                  </a:cubicBezTo>
                  <a:lnTo>
                    <a:pt x="19182" y="930"/>
                  </a:lnTo>
                  <a:cubicBezTo>
                    <a:pt x="19170" y="418"/>
                    <a:pt x="18741" y="1"/>
                    <a:pt x="18218" y="1"/>
                  </a:cubicBezTo>
                  <a:lnTo>
                    <a:pt x="965" y="1"/>
                  </a:lnTo>
                  <a:cubicBezTo>
                    <a:pt x="958" y="1"/>
                    <a:pt x="951" y="1"/>
                    <a:pt x="944" y="1"/>
                  </a:cubicBezTo>
                  <a:close/>
                </a:path>
              </a:pathLst>
            </a:custGeom>
            <a:solidFill>
              <a:srgbClr val="263238"/>
            </a:solidFill>
            <a:ln>
              <a:noFill/>
            </a:ln>
          </p:spPr>
          <p:txBody>
            <a:bodyPr spcFirstLastPara="1" wrap="square" lIns="91425" tIns="91425" rIns="91425" bIns="91425" anchor="ctr" anchorCtr="0">
              <a:normAutofit lnSpcReduction="10000"/>
            </a:bodyPr>
            <a:lstStyle/>
            <a:p>
              <a:pPr marL="0" lvl="0" indent="0" algn="l" rtl="0">
                <a:spcBef>
                  <a:spcPts val="0"/>
                </a:spcBef>
                <a:spcAft>
                  <a:spcPts val="0"/>
                </a:spcAft>
                <a:buNone/>
              </a:pPr>
              <a:endParaRPr dirty="0"/>
            </a:p>
          </p:txBody>
        </p:sp>
        <p:sp>
          <p:nvSpPr>
            <p:cNvPr id="26" name="Google Shape;1217;p59">
              <a:extLst>
                <a:ext uri="{FF2B5EF4-FFF2-40B4-BE49-F238E27FC236}">
                  <a16:creationId xmlns:a16="http://schemas.microsoft.com/office/drawing/2014/main" id="{0A093E2E-24D8-4C75-980B-D2246AFDD539}"/>
                </a:ext>
              </a:extLst>
            </p:cNvPr>
            <p:cNvSpPr/>
            <p:nvPr/>
          </p:nvSpPr>
          <p:spPr>
            <a:xfrm>
              <a:off x="6321600" y="2525425"/>
              <a:ext cx="488775" cy="319450"/>
            </a:xfrm>
            <a:custGeom>
              <a:avLst/>
              <a:gdLst/>
              <a:ahLst/>
              <a:cxnLst/>
              <a:rect l="l" t="t" r="r" b="b"/>
              <a:pathLst>
                <a:path w="19551" h="12778" extrusionOk="0">
                  <a:moveTo>
                    <a:pt x="944" y="1"/>
                  </a:moveTo>
                  <a:cubicBezTo>
                    <a:pt x="418" y="1"/>
                    <a:pt x="1" y="425"/>
                    <a:pt x="1" y="954"/>
                  </a:cubicBezTo>
                  <a:cubicBezTo>
                    <a:pt x="1" y="1013"/>
                    <a:pt x="1" y="1073"/>
                    <a:pt x="13" y="1132"/>
                  </a:cubicBezTo>
                  <a:lnTo>
                    <a:pt x="2049" y="11991"/>
                  </a:lnTo>
                  <a:cubicBezTo>
                    <a:pt x="2129" y="12451"/>
                    <a:pt x="2532" y="12778"/>
                    <a:pt x="2989" y="12778"/>
                  </a:cubicBezTo>
                  <a:cubicBezTo>
                    <a:pt x="3005" y="12778"/>
                    <a:pt x="3021" y="12777"/>
                    <a:pt x="3037" y="12776"/>
                  </a:cubicBezTo>
                  <a:lnTo>
                    <a:pt x="18610" y="12181"/>
                  </a:lnTo>
                  <a:cubicBezTo>
                    <a:pt x="19134" y="12169"/>
                    <a:pt x="19551" y="11729"/>
                    <a:pt x="19539" y="11193"/>
                  </a:cubicBezTo>
                  <a:cubicBezTo>
                    <a:pt x="19539" y="11193"/>
                    <a:pt x="19539" y="11181"/>
                    <a:pt x="19539" y="11181"/>
                  </a:cubicBezTo>
                  <a:lnTo>
                    <a:pt x="19182" y="930"/>
                  </a:lnTo>
                  <a:cubicBezTo>
                    <a:pt x="19170" y="418"/>
                    <a:pt x="18741" y="1"/>
                    <a:pt x="18218" y="1"/>
                  </a:cubicBezTo>
                  <a:lnTo>
                    <a:pt x="965" y="1"/>
                  </a:lnTo>
                  <a:cubicBezTo>
                    <a:pt x="958" y="1"/>
                    <a:pt x="951" y="1"/>
                    <a:pt x="944" y="1"/>
                  </a:cubicBezTo>
                  <a:close/>
                </a:path>
              </a:pathLst>
            </a:custGeom>
            <a:solidFill>
              <a:srgbClr val="FFFFFF"/>
            </a:solidFill>
            <a:ln>
              <a:noFill/>
            </a:ln>
          </p:spPr>
          <p:txBody>
            <a:bodyPr spcFirstLastPara="1" wrap="square" lIns="91425" tIns="91425" rIns="91425" bIns="91425" anchor="ctr" anchorCtr="0">
              <a:normAutofit lnSpcReduction="10000"/>
            </a:bodyPr>
            <a:lstStyle/>
            <a:p>
              <a:pPr marL="0" lvl="0" indent="0" algn="l" rtl="0">
                <a:spcBef>
                  <a:spcPts val="0"/>
                </a:spcBef>
                <a:spcAft>
                  <a:spcPts val="0"/>
                </a:spcAft>
                <a:buNone/>
              </a:pPr>
              <a:endParaRPr dirty="0"/>
            </a:p>
          </p:txBody>
        </p:sp>
        <p:sp>
          <p:nvSpPr>
            <p:cNvPr id="27" name="Google Shape;1218;p59">
              <a:extLst>
                <a:ext uri="{FF2B5EF4-FFF2-40B4-BE49-F238E27FC236}">
                  <a16:creationId xmlns:a16="http://schemas.microsoft.com/office/drawing/2014/main" id="{591EC510-02A2-4F23-B291-0A2A07229968}"/>
                </a:ext>
              </a:extLst>
            </p:cNvPr>
            <p:cNvSpPr/>
            <p:nvPr/>
          </p:nvSpPr>
          <p:spPr>
            <a:xfrm>
              <a:off x="6378750" y="2664450"/>
              <a:ext cx="368225" cy="213250"/>
            </a:xfrm>
            <a:custGeom>
              <a:avLst/>
              <a:gdLst/>
              <a:ahLst/>
              <a:cxnLst/>
              <a:rect l="l" t="t" r="r" b="b"/>
              <a:pathLst>
                <a:path w="14729" h="8530" extrusionOk="0">
                  <a:moveTo>
                    <a:pt x="14729" y="0"/>
                  </a:moveTo>
                  <a:cubicBezTo>
                    <a:pt x="14134" y="0"/>
                    <a:pt x="13598" y="369"/>
                    <a:pt x="13384" y="917"/>
                  </a:cubicBezTo>
                  <a:cubicBezTo>
                    <a:pt x="13157" y="1512"/>
                    <a:pt x="12824" y="2191"/>
                    <a:pt x="12455" y="2393"/>
                  </a:cubicBezTo>
                  <a:cubicBezTo>
                    <a:pt x="11983" y="2655"/>
                    <a:pt x="11259" y="2875"/>
                    <a:pt x="10657" y="2875"/>
                  </a:cubicBezTo>
                  <a:cubicBezTo>
                    <a:pt x="10410" y="2875"/>
                    <a:pt x="10183" y="2837"/>
                    <a:pt x="10002" y="2751"/>
                  </a:cubicBezTo>
                  <a:cubicBezTo>
                    <a:pt x="9427" y="2469"/>
                    <a:pt x="7198" y="469"/>
                    <a:pt x="6599" y="469"/>
                  </a:cubicBezTo>
                  <a:cubicBezTo>
                    <a:pt x="6565" y="469"/>
                    <a:pt x="6536" y="475"/>
                    <a:pt x="6514" y="488"/>
                  </a:cubicBezTo>
                  <a:cubicBezTo>
                    <a:pt x="6073" y="738"/>
                    <a:pt x="5716" y="1286"/>
                    <a:pt x="6145" y="1774"/>
                  </a:cubicBezTo>
                  <a:cubicBezTo>
                    <a:pt x="6573" y="2262"/>
                    <a:pt x="8835" y="3739"/>
                    <a:pt x="8407" y="4227"/>
                  </a:cubicBezTo>
                  <a:cubicBezTo>
                    <a:pt x="8362" y="4279"/>
                    <a:pt x="8271" y="4302"/>
                    <a:pt x="8141" y="4302"/>
                  </a:cubicBezTo>
                  <a:cubicBezTo>
                    <a:pt x="7080" y="4302"/>
                    <a:pt x="3479" y="2739"/>
                    <a:pt x="2579" y="2739"/>
                  </a:cubicBezTo>
                  <a:cubicBezTo>
                    <a:pt x="2534" y="2739"/>
                    <a:pt x="2496" y="2743"/>
                    <a:pt x="2466" y="2751"/>
                  </a:cubicBezTo>
                  <a:cubicBezTo>
                    <a:pt x="1727" y="2941"/>
                    <a:pt x="1299" y="3394"/>
                    <a:pt x="1727" y="3691"/>
                  </a:cubicBezTo>
                  <a:cubicBezTo>
                    <a:pt x="2156" y="3977"/>
                    <a:pt x="5406" y="5215"/>
                    <a:pt x="5585" y="5644"/>
                  </a:cubicBezTo>
                  <a:cubicBezTo>
                    <a:pt x="5585" y="5644"/>
                    <a:pt x="1645" y="4611"/>
                    <a:pt x="690" y="4611"/>
                  </a:cubicBezTo>
                  <a:cubicBezTo>
                    <a:pt x="579" y="4611"/>
                    <a:pt x="509" y="4625"/>
                    <a:pt x="489" y="4656"/>
                  </a:cubicBezTo>
                  <a:cubicBezTo>
                    <a:pt x="311" y="4965"/>
                    <a:pt x="1" y="5453"/>
                    <a:pt x="489" y="5644"/>
                  </a:cubicBezTo>
                  <a:cubicBezTo>
                    <a:pt x="977" y="5822"/>
                    <a:pt x="5216" y="6930"/>
                    <a:pt x="5585" y="7108"/>
                  </a:cubicBezTo>
                  <a:cubicBezTo>
                    <a:pt x="6192" y="7370"/>
                    <a:pt x="6823" y="7549"/>
                    <a:pt x="7478" y="7668"/>
                  </a:cubicBezTo>
                  <a:cubicBezTo>
                    <a:pt x="8145" y="7835"/>
                    <a:pt x="8800" y="8049"/>
                    <a:pt x="9455" y="8287"/>
                  </a:cubicBezTo>
                  <a:cubicBezTo>
                    <a:pt x="9917" y="8449"/>
                    <a:pt x="10400" y="8529"/>
                    <a:pt x="10883" y="8529"/>
                  </a:cubicBezTo>
                  <a:cubicBezTo>
                    <a:pt x="11433" y="8529"/>
                    <a:pt x="11983" y="8425"/>
                    <a:pt x="12503" y="8216"/>
                  </a:cubicBezTo>
                  <a:lnTo>
                    <a:pt x="13003" y="8013"/>
                  </a:lnTo>
                  <a:cubicBezTo>
                    <a:pt x="13776" y="7692"/>
                    <a:pt x="14265" y="6918"/>
                    <a:pt x="14205" y="6084"/>
                  </a:cubicBezTo>
                  <a:lnTo>
                    <a:pt x="14110" y="4406"/>
                  </a:lnTo>
                  <a:lnTo>
                    <a:pt x="14646" y="3024"/>
                  </a:lnTo>
                  <a:lnTo>
                    <a:pt x="14729" y="0"/>
                  </a:lnTo>
                  <a:close/>
                </a:path>
              </a:pathLst>
            </a:custGeom>
            <a:solidFill>
              <a:srgbClr val="B78876"/>
            </a:solidFill>
            <a:ln>
              <a:noFill/>
            </a:ln>
          </p:spPr>
          <p:txBody>
            <a:bodyPr spcFirstLastPara="1" wrap="square" lIns="91425" tIns="91425" rIns="91425" bIns="91425" anchor="ctr" anchorCtr="0">
              <a:normAutofit fontScale="32500" lnSpcReduction="20000"/>
            </a:bodyPr>
            <a:lstStyle/>
            <a:p>
              <a:pPr marL="0" lvl="0" indent="0" algn="l" rtl="0">
                <a:spcBef>
                  <a:spcPts val="0"/>
                </a:spcBef>
                <a:spcAft>
                  <a:spcPts val="0"/>
                </a:spcAft>
                <a:buNone/>
              </a:pPr>
              <a:endParaRPr dirty="0"/>
            </a:p>
          </p:txBody>
        </p:sp>
        <p:sp>
          <p:nvSpPr>
            <p:cNvPr id="28" name="Google Shape;1219;p59">
              <a:extLst>
                <a:ext uri="{FF2B5EF4-FFF2-40B4-BE49-F238E27FC236}">
                  <a16:creationId xmlns:a16="http://schemas.microsoft.com/office/drawing/2014/main" id="{2B5C98FA-6464-4AF6-B47B-91CC1B3B0955}"/>
                </a:ext>
              </a:extLst>
            </p:cNvPr>
            <p:cNvSpPr/>
            <p:nvPr/>
          </p:nvSpPr>
          <p:spPr>
            <a:xfrm>
              <a:off x="6648725" y="2766050"/>
              <a:ext cx="423575" cy="314850"/>
            </a:xfrm>
            <a:custGeom>
              <a:avLst/>
              <a:gdLst/>
              <a:ahLst/>
              <a:cxnLst/>
              <a:rect l="l" t="t" r="r" b="b"/>
              <a:pathLst>
                <a:path w="16943" h="12594" extrusionOk="0">
                  <a:moveTo>
                    <a:pt x="12626" y="1"/>
                  </a:moveTo>
                  <a:cubicBezTo>
                    <a:pt x="11152" y="1"/>
                    <a:pt x="9627" y="296"/>
                    <a:pt x="8383" y="1127"/>
                  </a:cubicBezTo>
                  <a:lnTo>
                    <a:pt x="9204" y="4461"/>
                  </a:lnTo>
                  <a:lnTo>
                    <a:pt x="3228" y="1568"/>
                  </a:lnTo>
                  <a:lnTo>
                    <a:pt x="1" y="4461"/>
                  </a:lnTo>
                  <a:cubicBezTo>
                    <a:pt x="1" y="4461"/>
                    <a:pt x="8954" y="12569"/>
                    <a:pt x="11967" y="12593"/>
                  </a:cubicBezTo>
                  <a:cubicBezTo>
                    <a:pt x="11978" y="12593"/>
                    <a:pt x="11990" y="12593"/>
                    <a:pt x="12001" y="12593"/>
                  </a:cubicBezTo>
                  <a:cubicBezTo>
                    <a:pt x="15159" y="12593"/>
                    <a:pt x="16942" y="9312"/>
                    <a:pt x="16598" y="7271"/>
                  </a:cubicBezTo>
                  <a:cubicBezTo>
                    <a:pt x="16420" y="6176"/>
                    <a:pt x="15955" y="461"/>
                    <a:pt x="15955" y="461"/>
                  </a:cubicBezTo>
                  <a:cubicBezTo>
                    <a:pt x="15002" y="198"/>
                    <a:pt x="13831" y="1"/>
                    <a:pt x="12626" y="1"/>
                  </a:cubicBezTo>
                  <a:close/>
                </a:path>
              </a:pathLst>
            </a:custGeom>
            <a:solidFill>
              <a:srgbClr val="B78876"/>
            </a:solidFill>
            <a:ln>
              <a:noFill/>
            </a:ln>
          </p:spPr>
          <p:txBody>
            <a:bodyPr spcFirstLastPara="1" wrap="square" lIns="91425" tIns="91425" rIns="91425" bIns="91425" anchor="ctr" anchorCtr="0">
              <a:normAutofit fontScale="92500" lnSpcReduction="10000"/>
            </a:bodyPr>
            <a:lstStyle/>
            <a:p>
              <a:pPr marL="0" lvl="0" indent="0" algn="l" rtl="0">
                <a:spcBef>
                  <a:spcPts val="0"/>
                </a:spcBef>
                <a:spcAft>
                  <a:spcPts val="0"/>
                </a:spcAft>
                <a:buNone/>
              </a:pPr>
              <a:endParaRPr dirty="0"/>
            </a:p>
          </p:txBody>
        </p:sp>
        <p:sp>
          <p:nvSpPr>
            <p:cNvPr id="29" name="Google Shape;1220;p59">
              <a:extLst>
                <a:ext uri="{FF2B5EF4-FFF2-40B4-BE49-F238E27FC236}">
                  <a16:creationId xmlns:a16="http://schemas.microsoft.com/office/drawing/2014/main" id="{510E96D3-7CD1-4077-A1AB-38D878C57638}"/>
                </a:ext>
              </a:extLst>
            </p:cNvPr>
            <p:cNvSpPr/>
            <p:nvPr/>
          </p:nvSpPr>
          <p:spPr>
            <a:xfrm>
              <a:off x="6846675" y="2765325"/>
              <a:ext cx="243200" cy="40525"/>
            </a:xfrm>
            <a:custGeom>
              <a:avLst/>
              <a:gdLst/>
              <a:ahLst/>
              <a:cxnLst/>
              <a:rect l="l" t="t" r="r" b="b"/>
              <a:pathLst>
                <a:path w="9728" h="1621" extrusionOk="0">
                  <a:moveTo>
                    <a:pt x="4854" y="1"/>
                  </a:moveTo>
                  <a:cubicBezTo>
                    <a:pt x="4808" y="1"/>
                    <a:pt x="4762" y="1"/>
                    <a:pt x="4715" y="1"/>
                  </a:cubicBezTo>
                  <a:cubicBezTo>
                    <a:pt x="4049" y="13"/>
                    <a:pt x="3382" y="97"/>
                    <a:pt x="2727" y="228"/>
                  </a:cubicBezTo>
                  <a:cubicBezTo>
                    <a:pt x="2203" y="323"/>
                    <a:pt x="1679" y="490"/>
                    <a:pt x="1179" y="716"/>
                  </a:cubicBezTo>
                  <a:cubicBezTo>
                    <a:pt x="846" y="871"/>
                    <a:pt x="536" y="1073"/>
                    <a:pt x="263" y="1323"/>
                  </a:cubicBezTo>
                  <a:cubicBezTo>
                    <a:pt x="191" y="1383"/>
                    <a:pt x="120" y="1454"/>
                    <a:pt x="60" y="1537"/>
                  </a:cubicBezTo>
                  <a:cubicBezTo>
                    <a:pt x="36" y="1561"/>
                    <a:pt x="12" y="1585"/>
                    <a:pt x="1" y="1621"/>
                  </a:cubicBezTo>
                  <a:cubicBezTo>
                    <a:pt x="12" y="1621"/>
                    <a:pt x="96" y="1514"/>
                    <a:pt x="298" y="1347"/>
                  </a:cubicBezTo>
                  <a:cubicBezTo>
                    <a:pt x="572" y="1121"/>
                    <a:pt x="882" y="930"/>
                    <a:pt x="1215" y="787"/>
                  </a:cubicBezTo>
                  <a:cubicBezTo>
                    <a:pt x="1703" y="573"/>
                    <a:pt x="2227" y="418"/>
                    <a:pt x="2751" y="335"/>
                  </a:cubicBezTo>
                  <a:cubicBezTo>
                    <a:pt x="3406" y="204"/>
                    <a:pt x="4061" y="132"/>
                    <a:pt x="4715" y="109"/>
                  </a:cubicBezTo>
                  <a:cubicBezTo>
                    <a:pt x="4761" y="108"/>
                    <a:pt x="4807" y="108"/>
                    <a:pt x="4853" y="108"/>
                  </a:cubicBezTo>
                  <a:cubicBezTo>
                    <a:pt x="5999" y="108"/>
                    <a:pt x="7154" y="251"/>
                    <a:pt x="8275" y="525"/>
                  </a:cubicBezTo>
                  <a:cubicBezTo>
                    <a:pt x="8716" y="621"/>
                    <a:pt x="9085" y="716"/>
                    <a:pt x="9335" y="775"/>
                  </a:cubicBezTo>
                  <a:lnTo>
                    <a:pt x="9621" y="847"/>
                  </a:lnTo>
                  <a:cubicBezTo>
                    <a:pt x="9692" y="859"/>
                    <a:pt x="9728" y="859"/>
                    <a:pt x="9728" y="859"/>
                  </a:cubicBezTo>
                  <a:cubicBezTo>
                    <a:pt x="9692" y="847"/>
                    <a:pt x="9657" y="835"/>
                    <a:pt x="9633" y="823"/>
                  </a:cubicBezTo>
                  <a:lnTo>
                    <a:pt x="9347" y="728"/>
                  </a:lnTo>
                  <a:cubicBezTo>
                    <a:pt x="9097" y="656"/>
                    <a:pt x="8740" y="561"/>
                    <a:pt x="8287" y="442"/>
                  </a:cubicBezTo>
                  <a:cubicBezTo>
                    <a:pt x="7165" y="144"/>
                    <a:pt x="6010" y="1"/>
                    <a:pt x="4854" y="1"/>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30" name="Google Shape;1221;p59">
              <a:extLst>
                <a:ext uri="{FF2B5EF4-FFF2-40B4-BE49-F238E27FC236}">
                  <a16:creationId xmlns:a16="http://schemas.microsoft.com/office/drawing/2014/main" id="{7233AD7E-58DC-475F-A5CF-3DCCEC4F4021}"/>
                </a:ext>
              </a:extLst>
            </p:cNvPr>
            <p:cNvSpPr/>
            <p:nvPr/>
          </p:nvSpPr>
          <p:spPr>
            <a:xfrm>
              <a:off x="6384425" y="1615050"/>
              <a:ext cx="356025" cy="648825"/>
            </a:xfrm>
            <a:custGeom>
              <a:avLst/>
              <a:gdLst/>
              <a:ahLst/>
              <a:cxnLst/>
              <a:rect l="l" t="t" r="r" b="b"/>
              <a:pathLst>
                <a:path w="14241" h="25953" extrusionOk="0">
                  <a:moveTo>
                    <a:pt x="4465" y="1"/>
                  </a:moveTo>
                  <a:cubicBezTo>
                    <a:pt x="2060" y="1"/>
                    <a:pt x="469" y="3033"/>
                    <a:pt x="298" y="5519"/>
                  </a:cubicBezTo>
                  <a:cubicBezTo>
                    <a:pt x="119" y="8401"/>
                    <a:pt x="0" y="11925"/>
                    <a:pt x="334" y="14080"/>
                  </a:cubicBezTo>
                  <a:cubicBezTo>
                    <a:pt x="1004" y="18358"/>
                    <a:pt x="4249" y="18970"/>
                    <a:pt x="4332" y="18974"/>
                  </a:cubicBezTo>
                  <a:lnTo>
                    <a:pt x="4332" y="18974"/>
                  </a:lnTo>
                  <a:cubicBezTo>
                    <a:pt x="4337" y="19303"/>
                    <a:pt x="4348" y="20016"/>
                    <a:pt x="4370" y="21450"/>
                  </a:cubicBezTo>
                  <a:cubicBezTo>
                    <a:pt x="4405" y="23760"/>
                    <a:pt x="4501" y="25331"/>
                    <a:pt x="7120" y="25950"/>
                  </a:cubicBezTo>
                  <a:cubicBezTo>
                    <a:pt x="7175" y="25952"/>
                    <a:pt x="7229" y="25952"/>
                    <a:pt x="7285" y="25952"/>
                  </a:cubicBezTo>
                  <a:cubicBezTo>
                    <a:pt x="9874" y="25952"/>
                    <a:pt x="13276" y="24590"/>
                    <a:pt x="13311" y="22224"/>
                  </a:cubicBezTo>
                  <a:lnTo>
                    <a:pt x="14216" y="3614"/>
                  </a:lnTo>
                  <a:cubicBezTo>
                    <a:pt x="14240" y="2829"/>
                    <a:pt x="13645" y="2150"/>
                    <a:pt x="12859" y="2067"/>
                  </a:cubicBezTo>
                  <a:lnTo>
                    <a:pt x="4786" y="19"/>
                  </a:lnTo>
                  <a:cubicBezTo>
                    <a:pt x="4678" y="7"/>
                    <a:pt x="4570" y="1"/>
                    <a:pt x="4465" y="1"/>
                  </a:cubicBezTo>
                  <a:close/>
                </a:path>
              </a:pathLst>
            </a:custGeom>
            <a:solidFill>
              <a:srgbClr val="B78876"/>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31" name="Google Shape;1222;p59">
              <a:extLst>
                <a:ext uri="{FF2B5EF4-FFF2-40B4-BE49-F238E27FC236}">
                  <a16:creationId xmlns:a16="http://schemas.microsoft.com/office/drawing/2014/main" id="{340B821E-B24B-4C86-9AB8-2366EEC65852}"/>
                </a:ext>
              </a:extLst>
            </p:cNvPr>
            <p:cNvSpPr/>
            <p:nvPr/>
          </p:nvSpPr>
          <p:spPr>
            <a:xfrm>
              <a:off x="6429650" y="1818175"/>
              <a:ext cx="28025" cy="26600"/>
            </a:xfrm>
            <a:custGeom>
              <a:avLst/>
              <a:gdLst/>
              <a:ahLst/>
              <a:cxnLst/>
              <a:rect l="l" t="t" r="r" b="b"/>
              <a:pathLst>
                <a:path w="1121" h="1064" extrusionOk="0">
                  <a:moveTo>
                    <a:pt x="539" y="0"/>
                  </a:moveTo>
                  <a:cubicBezTo>
                    <a:pt x="262" y="0"/>
                    <a:pt x="35" y="208"/>
                    <a:pt x="13" y="490"/>
                  </a:cubicBezTo>
                  <a:cubicBezTo>
                    <a:pt x="1" y="800"/>
                    <a:pt x="239" y="1050"/>
                    <a:pt x="537" y="1062"/>
                  </a:cubicBezTo>
                  <a:cubicBezTo>
                    <a:pt x="551" y="1063"/>
                    <a:pt x="565" y="1063"/>
                    <a:pt x="580" y="1063"/>
                  </a:cubicBezTo>
                  <a:cubicBezTo>
                    <a:pt x="859" y="1063"/>
                    <a:pt x="1097" y="845"/>
                    <a:pt x="1120" y="573"/>
                  </a:cubicBezTo>
                  <a:cubicBezTo>
                    <a:pt x="1120" y="561"/>
                    <a:pt x="1120" y="561"/>
                    <a:pt x="1120" y="561"/>
                  </a:cubicBezTo>
                  <a:cubicBezTo>
                    <a:pt x="1120" y="252"/>
                    <a:pt x="882" y="2"/>
                    <a:pt x="584" y="2"/>
                  </a:cubicBezTo>
                  <a:cubicBezTo>
                    <a:pt x="569" y="1"/>
                    <a:pt x="554" y="0"/>
                    <a:pt x="539" y="0"/>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32" name="Google Shape;1223;p59">
              <a:extLst>
                <a:ext uri="{FF2B5EF4-FFF2-40B4-BE49-F238E27FC236}">
                  <a16:creationId xmlns:a16="http://schemas.microsoft.com/office/drawing/2014/main" id="{9378DF64-763E-4154-9939-25137A042D40}"/>
                </a:ext>
              </a:extLst>
            </p:cNvPr>
            <p:cNvSpPr/>
            <p:nvPr/>
          </p:nvSpPr>
          <p:spPr>
            <a:xfrm>
              <a:off x="6410325" y="1788125"/>
              <a:ext cx="56875" cy="14825"/>
            </a:xfrm>
            <a:custGeom>
              <a:avLst/>
              <a:gdLst/>
              <a:ahLst/>
              <a:cxnLst/>
              <a:rect l="l" t="t" r="r" b="b"/>
              <a:pathLst>
                <a:path w="2275" h="593" extrusionOk="0">
                  <a:moveTo>
                    <a:pt x="1060" y="0"/>
                  </a:moveTo>
                  <a:cubicBezTo>
                    <a:pt x="767" y="0"/>
                    <a:pt x="476" y="106"/>
                    <a:pt x="238" y="275"/>
                  </a:cubicBezTo>
                  <a:cubicBezTo>
                    <a:pt x="60" y="418"/>
                    <a:pt x="0" y="549"/>
                    <a:pt x="24" y="585"/>
                  </a:cubicBezTo>
                  <a:cubicBezTo>
                    <a:pt x="30" y="590"/>
                    <a:pt x="40" y="593"/>
                    <a:pt x="52" y="593"/>
                  </a:cubicBezTo>
                  <a:cubicBezTo>
                    <a:pt x="175" y="593"/>
                    <a:pt x="578" y="347"/>
                    <a:pt x="1119" y="347"/>
                  </a:cubicBezTo>
                  <a:cubicBezTo>
                    <a:pt x="1638" y="347"/>
                    <a:pt x="2039" y="590"/>
                    <a:pt x="2173" y="590"/>
                  </a:cubicBezTo>
                  <a:cubicBezTo>
                    <a:pt x="2193" y="590"/>
                    <a:pt x="2207" y="585"/>
                    <a:pt x="2215" y="573"/>
                  </a:cubicBezTo>
                  <a:cubicBezTo>
                    <a:pt x="2274" y="478"/>
                    <a:pt x="2179" y="406"/>
                    <a:pt x="1988" y="275"/>
                  </a:cubicBezTo>
                  <a:cubicBezTo>
                    <a:pt x="1726" y="97"/>
                    <a:pt x="1417" y="1"/>
                    <a:pt x="1107" y="1"/>
                  </a:cubicBezTo>
                  <a:cubicBezTo>
                    <a:pt x="1092" y="1"/>
                    <a:pt x="1076" y="0"/>
                    <a:pt x="1060" y="0"/>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33" name="Google Shape;1224;p59">
              <a:extLst>
                <a:ext uri="{FF2B5EF4-FFF2-40B4-BE49-F238E27FC236}">
                  <a16:creationId xmlns:a16="http://schemas.microsoft.com/office/drawing/2014/main" id="{9E1D1DD7-C9CE-4F20-8542-0B1045D11E04}"/>
                </a:ext>
              </a:extLst>
            </p:cNvPr>
            <p:cNvSpPr/>
            <p:nvPr/>
          </p:nvSpPr>
          <p:spPr>
            <a:xfrm>
              <a:off x="6572525" y="1824125"/>
              <a:ext cx="27725" cy="26600"/>
            </a:xfrm>
            <a:custGeom>
              <a:avLst/>
              <a:gdLst/>
              <a:ahLst/>
              <a:cxnLst/>
              <a:rect l="l" t="t" r="r" b="b"/>
              <a:pathLst>
                <a:path w="1109" h="1064" extrusionOk="0">
                  <a:moveTo>
                    <a:pt x="529" y="0"/>
                  </a:moveTo>
                  <a:cubicBezTo>
                    <a:pt x="261" y="0"/>
                    <a:pt x="24" y="208"/>
                    <a:pt x="1" y="490"/>
                  </a:cubicBezTo>
                  <a:cubicBezTo>
                    <a:pt x="1" y="490"/>
                    <a:pt x="1" y="502"/>
                    <a:pt x="1" y="502"/>
                  </a:cubicBezTo>
                  <a:cubicBezTo>
                    <a:pt x="1" y="800"/>
                    <a:pt x="239" y="1050"/>
                    <a:pt x="537" y="1062"/>
                  </a:cubicBezTo>
                  <a:cubicBezTo>
                    <a:pt x="552" y="1063"/>
                    <a:pt x="567" y="1063"/>
                    <a:pt x="582" y="1063"/>
                  </a:cubicBezTo>
                  <a:cubicBezTo>
                    <a:pt x="859" y="1063"/>
                    <a:pt x="1086" y="856"/>
                    <a:pt x="1108" y="573"/>
                  </a:cubicBezTo>
                  <a:cubicBezTo>
                    <a:pt x="1108" y="573"/>
                    <a:pt x="1108" y="573"/>
                    <a:pt x="1108" y="562"/>
                  </a:cubicBezTo>
                  <a:cubicBezTo>
                    <a:pt x="1108" y="264"/>
                    <a:pt x="882" y="14"/>
                    <a:pt x="572" y="2"/>
                  </a:cubicBezTo>
                  <a:cubicBezTo>
                    <a:pt x="558" y="1"/>
                    <a:pt x="543" y="0"/>
                    <a:pt x="529" y="0"/>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34" name="Google Shape;1225;p59">
              <a:extLst>
                <a:ext uri="{FF2B5EF4-FFF2-40B4-BE49-F238E27FC236}">
                  <a16:creationId xmlns:a16="http://schemas.microsoft.com/office/drawing/2014/main" id="{2009FB27-316C-4285-831C-66A5AF8EC77E}"/>
                </a:ext>
              </a:extLst>
            </p:cNvPr>
            <p:cNvSpPr/>
            <p:nvPr/>
          </p:nvSpPr>
          <p:spPr>
            <a:xfrm>
              <a:off x="6558250" y="1788150"/>
              <a:ext cx="57175" cy="14800"/>
            </a:xfrm>
            <a:custGeom>
              <a:avLst/>
              <a:gdLst/>
              <a:ahLst/>
              <a:cxnLst/>
              <a:rect l="l" t="t" r="r" b="b"/>
              <a:pathLst>
                <a:path w="2287" h="592" extrusionOk="0">
                  <a:moveTo>
                    <a:pt x="1108" y="0"/>
                  </a:moveTo>
                  <a:cubicBezTo>
                    <a:pt x="798" y="0"/>
                    <a:pt x="500" y="96"/>
                    <a:pt x="239" y="274"/>
                  </a:cubicBezTo>
                  <a:cubicBezTo>
                    <a:pt x="60" y="417"/>
                    <a:pt x="0" y="548"/>
                    <a:pt x="36" y="584"/>
                  </a:cubicBezTo>
                  <a:cubicBezTo>
                    <a:pt x="42" y="589"/>
                    <a:pt x="50" y="592"/>
                    <a:pt x="61" y="592"/>
                  </a:cubicBezTo>
                  <a:cubicBezTo>
                    <a:pt x="175" y="592"/>
                    <a:pt x="578" y="346"/>
                    <a:pt x="1120" y="346"/>
                  </a:cubicBezTo>
                  <a:cubicBezTo>
                    <a:pt x="1651" y="346"/>
                    <a:pt x="2059" y="583"/>
                    <a:pt x="2183" y="583"/>
                  </a:cubicBezTo>
                  <a:cubicBezTo>
                    <a:pt x="2198" y="583"/>
                    <a:pt x="2209" y="579"/>
                    <a:pt x="2215" y="572"/>
                  </a:cubicBezTo>
                  <a:cubicBezTo>
                    <a:pt x="2286" y="500"/>
                    <a:pt x="2179" y="405"/>
                    <a:pt x="1989" y="274"/>
                  </a:cubicBezTo>
                  <a:cubicBezTo>
                    <a:pt x="1727" y="96"/>
                    <a:pt x="1429" y="0"/>
                    <a:pt x="1108" y="0"/>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35" name="Google Shape;1226;p59">
              <a:extLst>
                <a:ext uri="{FF2B5EF4-FFF2-40B4-BE49-F238E27FC236}">
                  <a16:creationId xmlns:a16="http://schemas.microsoft.com/office/drawing/2014/main" id="{53A62FA2-49B8-4250-B7E1-3E7CF45EDEA5}"/>
                </a:ext>
              </a:extLst>
            </p:cNvPr>
            <p:cNvSpPr/>
            <p:nvPr/>
          </p:nvSpPr>
          <p:spPr>
            <a:xfrm>
              <a:off x="6465075" y="1788125"/>
              <a:ext cx="47350" cy="125100"/>
            </a:xfrm>
            <a:custGeom>
              <a:avLst/>
              <a:gdLst/>
              <a:ahLst/>
              <a:cxnLst/>
              <a:rect l="l" t="t" r="r" b="b"/>
              <a:pathLst>
                <a:path w="1894" h="5004" extrusionOk="0">
                  <a:moveTo>
                    <a:pt x="1819" y="1"/>
                  </a:moveTo>
                  <a:cubicBezTo>
                    <a:pt x="1736" y="1"/>
                    <a:pt x="1171" y="1309"/>
                    <a:pt x="560" y="2942"/>
                  </a:cubicBezTo>
                  <a:lnTo>
                    <a:pt x="132" y="4109"/>
                  </a:lnTo>
                  <a:cubicBezTo>
                    <a:pt x="25" y="4299"/>
                    <a:pt x="1" y="4502"/>
                    <a:pt x="48" y="4704"/>
                  </a:cubicBezTo>
                  <a:cubicBezTo>
                    <a:pt x="96" y="4823"/>
                    <a:pt x="179" y="4907"/>
                    <a:pt x="298" y="4931"/>
                  </a:cubicBezTo>
                  <a:cubicBezTo>
                    <a:pt x="382" y="4954"/>
                    <a:pt x="465" y="4966"/>
                    <a:pt x="548" y="4966"/>
                  </a:cubicBezTo>
                  <a:cubicBezTo>
                    <a:pt x="727" y="4992"/>
                    <a:pt x="902" y="5004"/>
                    <a:pt x="1078" y="5004"/>
                  </a:cubicBezTo>
                  <a:cubicBezTo>
                    <a:pt x="1230" y="5004"/>
                    <a:pt x="1382" y="4995"/>
                    <a:pt x="1537" y="4978"/>
                  </a:cubicBezTo>
                  <a:cubicBezTo>
                    <a:pt x="1215" y="4871"/>
                    <a:pt x="894" y="4811"/>
                    <a:pt x="572" y="4800"/>
                  </a:cubicBezTo>
                  <a:cubicBezTo>
                    <a:pt x="417" y="4776"/>
                    <a:pt x="275" y="4752"/>
                    <a:pt x="251" y="4645"/>
                  </a:cubicBezTo>
                  <a:cubicBezTo>
                    <a:pt x="227" y="4490"/>
                    <a:pt x="275" y="4323"/>
                    <a:pt x="346" y="4192"/>
                  </a:cubicBezTo>
                  <a:lnTo>
                    <a:pt x="798" y="3026"/>
                  </a:lnTo>
                  <a:cubicBezTo>
                    <a:pt x="1441" y="1382"/>
                    <a:pt x="1894" y="25"/>
                    <a:pt x="1822" y="1"/>
                  </a:cubicBezTo>
                  <a:cubicBezTo>
                    <a:pt x="1821" y="1"/>
                    <a:pt x="1820" y="1"/>
                    <a:pt x="1819" y="1"/>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36" name="Google Shape;1227;p59">
              <a:extLst>
                <a:ext uri="{FF2B5EF4-FFF2-40B4-BE49-F238E27FC236}">
                  <a16:creationId xmlns:a16="http://schemas.microsoft.com/office/drawing/2014/main" id="{06783152-750B-4656-8E4E-21703C463DAE}"/>
                </a:ext>
              </a:extLst>
            </p:cNvPr>
            <p:cNvSpPr/>
            <p:nvPr/>
          </p:nvSpPr>
          <p:spPr>
            <a:xfrm>
              <a:off x="6492775" y="2050675"/>
              <a:ext cx="144675" cy="67075"/>
            </a:xfrm>
            <a:custGeom>
              <a:avLst/>
              <a:gdLst/>
              <a:ahLst/>
              <a:cxnLst/>
              <a:rect l="l" t="t" r="r" b="b"/>
              <a:pathLst>
                <a:path w="5787" h="2683" extrusionOk="0">
                  <a:moveTo>
                    <a:pt x="5786" y="1"/>
                  </a:moveTo>
                  <a:lnTo>
                    <a:pt x="5786" y="1"/>
                  </a:lnTo>
                  <a:cubicBezTo>
                    <a:pt x="4091" y="1004"/>
                    <a:pt x="2150" y="1538"/>
                    <a:pt x="190" y="1538"/>
                  </a:cubicBezTo>
                  <a:cubicBezTo>
                    <a:pt x="127" y="1538"/>
                    <a:pt x="63" y="1538"/>
                    <a:pt x="0" y="1537"/>
                  </a:cubicBezTo>
                  <a:lnTo>
                    <a:pt x="0" y="2644"/>
                  </a:lnTo>
                  <a:cubicBezTo>
                    <a:pt x="275" y="2670"/>
                    <a:pt x="538" y="2683"/>
                    <a:pt x="790" y="2683"/>
                  </a:cubicBezTo>
                  <a:cubicBezTo>
                    <a:pt x="4492" y="2683"/>
                    <a:pt x="5786" y="1"/>
                    <a:pt x="5786" y="1"/>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37" name="Google Shape;1228;p59">
              <a:extLst>
                <a:ext uri="{FF2B5EF4-FFF2-40B4-BE49-F238E27FC236}">
                  <a16:creationId xmlns:a16="http://schemas.microsoft.com/office/drawing/2014/main" id="{773CD49D-B25C-4526-8375-CEAEAAC2E16C}"/>
                </a:ext>
              </a:extLst>
            </p:cNvPr>
            <p:cNvSpPr/>
            <p:nvPr/>
          </p:nvSpPr>
          <p:spPr>
            <a:xfrm>
              <a:off x="6502875" y="1929775"/>
              <a:ext cx="51825" cy="45225"/>
            </a:xfrm>
            <a:custGeom>
              <a:avLst/>
              <a:gdLst/>
              <a:ahLst/>
              <a:cxnLst/>
              <a:rect l="l" t="t" r="r" b="b"/>
              <a:pathLst>
                <a:path w="2073" h="1809" extrusionOk="0">
                  <a:moveTo>
                    <a:pt x="1325" y="0"/>
                  </a:moveTo>
                  <a:cubicBezTo>
                    <a:pt x="1304" y="0"/>
                    <a:pt x="1284" y="1"/>
                    <a:pt x="1263" y="3"/>
                  </a:cubicBezTo>
                  <a:cubicBezTo>
                    <a:pt x="787" y="62"/>
                    <a:pt x="370" y="348"/>
                    <a:pt x="120" y="753"/>
                  </a:cubicBezTo>
                  <a:lnTo>
                    <a:pt x="84" y="789"/>
                  </a:lnTo>
                  <a:cubicBezTo>
                    <a:pt x="13" y="872"/>
                    <a:pt x="1" y="991"/>
                    <a:pt x="37" y="1110"/>
                  </a:cubicBezTo>
                  <a:cubicBezTo>
                    <a:pt x="72" y="1193"/>
                    <a:pt x="120" y="1265"/>
                    <a:pt x="191" y="1324"/>
                  </a:cubicBezTo>
                  <a:cubicBezTo>
                    <a:pt x="382" y="1551"/>
                    <a:pt x="644" y="1717"/>
                    <a:pt x="941" y="1801"/>
                  </a:cubicBezTo>
                  <a:cubicBezTo>
                    <a:pt x="982" y="1806"/>
                    <a:pt x="1022" y="1809"/>
                    <a:pt x="1063" y="1809"/>
                  </a:cubicBezTo>
                  <a:cubicBezTo>
                    <a:pt x="1377" y="1809"/>
                    <a:pt x="1676" y="1646"/>
                    <a:pt x="1834" y="1372"/>
                  </a:cubicBezTo>
                  <a:cubicBezTo>
                    <a:pt x="2037" y="1074"/>
                    <a:pt x="2073" y="705"/>
                    <a:pt x="1930" y="372"/>
                  </a:cubicBezTo>
                  <a:cubicBezTo>
                    <a:pt x="1819" y="140"/>
                    <a:pt x="1586" y="0"/>
                    <a:pt x="1325" y="0"/>
                  </a:cubicBezTo>
                  <a:close/>
                </a:path>
              </a:pathLst>
            </a:custGeom>
            <a:solidFill>
              <a:srgbClr val="FF2200"/>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38" name="Google Shape;1229;p59">
              <a:extLst>
                <a:ext uri="{FF2B5EF4-FFF2-40B4-BE49-F238E27FC236}">
                  <a16:creationId xmlns:a16="http://schemas.microsoft.com/office/drawing/2014/main" id="{CE5D2DD1-7C02-4329-A9AE-EA30483CAF0D}"/>
                </a:ext>
              </a:extLst>
            </p:cNvPr>
            <p:cNvSpPr/>
            <p:nvPr/>
          </p:nvSpPr>
          <p:spPr>
            <a:xfrm>
              <a:off x="6499600" y="1922675"/>
              <a:ext cx="50625" cy="42925"/>
            </a:xfrm>
            <a:custGeom>
              <a:avLst/>
              <a:gdLst/>
              <a:ahLst/>
              <a:cxnLst/>
              <a:rect l="l" t="t" r="r" b="b"/>
              <a:pathLst>
                <a:path w="2025" h="1717" extrusionOk="0">
                  <a:moveTo>
                    <a:pt x="1906" y="1"/>
                  </a:moveTo>
                  <a:cubicBezTo>
                    <a:pt x="1811" y="1"/>
                    <a:pt x="1811" y="644"/>
                    <a:pt x="1263" y="1108"/>
                  </a:cubicBezTo>
                  <a:cubicBezTo>
                    <a:pt x="727" y="1573"/>
                    <a:pt x="13" y="1489"/>
                    <a:pt x="13" y="1584"/>
                  </a:cubicBezTo>
                  <a:cubicBezTo>
                    <a:pt x="1" y="1680"/>
                    <a:pt x="168" y="1715"/>
                    <a:pt x="453" y="1715"/>
                  </a:cubicBezTo>
                  <a:cubicBezTo>
                    <a:pt x="469" y="1716"/>
                    <a:pt x="485" y="1716"/>
                    <a:pt x="501" y="1716"/>
                  </a:cubicBezTo>
                  <a:cubicBezTo>
                    <a:pt x="865" y="1716"/>
                    <a:pt x="1216" y="1586"/>
                    <a:pt x="1501" y="1358"/>
                  </a:cubicBezTo>
                  <a:cubicBezTo>
                    <a:pt x="1787" y="1132"/>
                    <a:pt x="1965" y="799"/>
                    <a:pt x="2013" y="441"/>
                  </a:cubicBezTo>
                  <a:cubicBezTo>
                    <a:pt x="2025" y="168"/>
                    <a:pt x="1954" y="1"/>
                    <a:pt x="1906" y="1"/>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39" name="Google Shape;1230;p59">
              <a:extLst>
                <a:ext uri="{FF2B5EF4-FFF2-40B4-BE49-F238E27FC236}">
                  <a16:creationId xmlns:a16="http://schemas.microsoft.com/office/drawing/2014/main" id="{BA3028C7-B441-47D3-B509-BEE9DF1D1018}"/>
                </a:ext>
              </a:extLst>
            </p:cNvPr>
            <p:cNvSpPr/>
            <p:nvPr/>
          </p:nvSpPr>
          <p:spPr>
            <a:xfrm>
              <a:off x="6549925" y="1754025"/>
              <a:ext cx="70250" cy="16950"/>
            </a:xfrm>
            <a:custGeom>
              <a:avLst/>
              <a:gdLst/>
              <a:ahLst/>
              <a:cxnLst/>
              <a:rect l="l" t="t" r="r" b="b"/>
              <a:pathLst>
                <a:path w="2810" h="678" extrusionOk="0">
                  <a:moveTo>
                    <a:pt x="1386" y="0"/>
                  </a:moveTo>
                  <a:cubicBezTo>
                    <a:pt x="1040" y="0"/>
                    <a:pt x="693" y="78"/>
                    <a:pt x="369" y="234"/>
                  </a:cubicBezTo>
                  <a:cubicBezTo>
                    <a:pt x="107" y="353"/>
                    <a:pt x="0" y="496"/>
                    <a:pt x="48" y="568"/>
                  </a:cubicBezTo>
                  <a:cubicBezTo>
                    <a:pt x="75" y="626"/>
                    <a:pt x="175" y="644"/>
                    <a:pt x="327" y="644"/>
                  </a:cubicBezTo>
                  <a:cubicBezTo>
                    <a:pt x="559" y="644"/>
                    <a:pt x="913" y="603"/>
                    <a:pt x="1312" y="603"/>
                  </a:cubicBezTo>
                  <a:cubicBezTo>
                    <a:pt x="1342" y="603"/>
                    <a:pt x="1374" y="603"/>
                    <a:pt x="1405" y="603"/>
                  </a:cubicBezTo>
                  <a:cubicBezTo>
                    <a:pt x="1862" y="619"/>
                    <a:pt x="2261" y="678"/>
                    <a:pt x="2511" y="678"/>
                  </a:cubicBezTo>
                  <a:cubicBezTo>
                    <a:pt x="2651" y="678"/>
                    <a:pt x="2744" y="659"/>
                    <a:pt x="2774" y="603"/>
                  </a:cubicBezTo>
                  <a:cubicBezTo>
                    <a:pt x="2810" y="532"/>
                    <a:pt x="2703" y="389"/>
                    <a:pt x="2453" y="258"/>
                  </a:cubicBezTo>
                  <a:cubicBezTo>
                    <a:pt x="2116" y="87"/>
                    <a:pt x="1752" y="0"/>
                    <a:pt x="1386" y="0"/>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40" name="Google Shape;1231;p59">
              <a:extLst>
                <a:ext uri="{FF2B5EF4-FFF2-40B4-BE49-F238E27FC236}">
                  <a16:creationId xmlns:a16="http://schemas.microsoft.com/office/drawing/2014/main" id="{2044E008-E92D-42EC-A236-0B676B533ADE}"/>
                </a:ext>
              </a:extLst>
            </p:cNvPr>
            <p:cNvSpPr/>
            <p:nvPr/>
          </p:nvSpPr>
          <p:spPr>
            <a:xfrm>
              <a:off x="6410900" y="1762825"/>
              <a:ext cx="65525" cy="16675"/>
            </a:xfrm>
            <a:custGeom>
              <a:avLst/>
              <a:gdLst/>
              <a:ahLst/>
              <a:cxnLst/>
              <a:rect l="l" t="t" r="r" b="b"/>
              <a:pathLst>
                <a:path w="2621" h="667" extrusionOk="0">
                  <a:moveTo>
                    <a:pt x="1354" y="0"/>
                  </a:moveTo>
                  <a:cubicBezTo>
                    <a:pt x="1332" y="0"/>
                    <a:pt x="1309" y="1"/>
                    <a:pt x="1287" y="1"/>
                  </a:cubicBezTo>
                  <a:cubicBezTo>
                    <a:pt x="941" y="13"/>
                    <a:pt x="596" y="108"/>
                    <a:pt x="287" y="287"/>
                  </a:cubicBezTo>
                  <a:cubicBezTo>
                    <a:pt x="72" y="394"/>
                    <a:pt x="1" y="537"/>
                    <a:pt x="60" y="609"/>
                  </a:cubicBezTo>
                  <a:cubicBezTo>
                    <a:pt x="104" y="652"/>
                    <a:pt x="190" y="667"/>
                    <a:pt x="308" y="667"/>
                  </a:cubicBezTo>
                  <a:cubicBezTo>
                    <a:pt x="543" y="667"/>
                    <a:pt x="906" y="609"/>
                    <a:pt x="1311" y="609"/>
                  </a:cubicBezTo>
                  <a:cubicBezTo>
                    <a:pt x="1644" y="609"/>
                    <a:pt x="1950" y="633"/>
                    <a:pt x="2179" y="633"/>
                  </a:cubicBezTo>
                  <a:cubicBezTo>
                    <a:pt x="2376" y="633"/>
                    <a:pt x="2518" y="615"/>
                    <a:pt x="2573" y="549"/>
                  </a:cubicBezTo>
                  <a:cubicBezTo>
                    <a:pt x="2620" y="478"/>
                    <a:pt x="2537" y="347"/>
                    <a:pt x="2311" y="228"/>
                  </a:cubicBezTo>
                  <a:cubicBezTo>
                    <a:pt x="2021" y="83"/>
                    <a:pt x="1689" y="0"/>
                    <a:pt x="1354" y="0"/>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41" name="Google Shape;1232;p59">
              <a:extLst>
                <a:ext uri="{FF2B5EF4-FFF2-40B4-BE49-F238E27FC236}">
                  <a16:creationId xmlns:a16="http://schemas.microsoft.com/office/drawing/2014/main" id="{86623EA9-96A7-4738-95B6-CB32FE164F8E}"/>
                </a:ext>
              </a:extLst>
            </p:cNvPr>
            <p:cNvSpPr/>
            <p:nvPr/>
          </p:nvSpPr>
          <p:spPr>
            <a:xfrm>
              <a:off x="6725525" y="1928850"/>
              <a:ext cx="57175" cy="103100"/>
            </a:xfrm>
            <a:custGeom>
              <a:avLst/>
              <a:gdLst/>
              <a:ahLst/>
              <a:cxnLst/>
              <a:rect l="l" t="t" r="r" b="b"/>
              <a:pathLst>
                <a:path w="2287" h="4124" extrusionOk="0">
                  <a:moveTo>
                    <a:pt x="1469" y="2034"/>
                  </a:moveTo>
                  <a:cubicBezTo>
                    <a:pt x="1512" y="2034"/>
                    <a:pt x="1556" y="2044"/>
                    <a:pt x="1596" y="2064"/>
                  </a:cubicBezTo>
                  <a:cubicBezTo>
                    <a:pt x="1691" y="2111"/>
                    <a:pt x="1739" y="2219"/>
                    <a:pt x="1727" y="2314"/>
                  </a:cubicBezTo>
                  <a:cubicBezTo>
                    <a:pt x="1684" y="2412"/>
                    <a:pt x="1600" y="2470"/>
                    <a:pt x="1504" y="2470"/>
                  </a:cubicBezTo>
                  <a:cubicBezTo>
                    <a:pt x="1495" y="2470"/>
                    <a:pt x="1486" y="2470"/>
                    <a:pt x="1477" y="2469"/>
                  </a:cubicBezTo>
                  <a:cubicBezTo>
                    <a:pt x="1358" y="2469"/>
                    <a:pt x="1251" y="2445"/>
                    <a:pt x="1156" y="2397"/>
                  </a:cubicBezTo>
                  <a:cubicBezTo>
                    <a:pt x="1121" y="2386"/>
                    <a:pt x="1088" y="2373"/>
                    <a:pt x="1054" y="2358"/>
                  </a:cubicBezTo>
                  <a:lnTo>
                    <a:pt x="1054" y="2358"/>
                  </a:lnTo>
                  <a:cubicBezTo>
                    <a:pt x="1111" y="2250"/>
                    <a:pt x="1195" y="2157"/>
                    <a:pt x="1299" y="2088"/>
                  </a:cubicBezTo>
                  <a:cubicBezTo>
                    <a:pt x="1347" y="2053"/>
                    <a:pt x="1408" y="2034"/>
                    <a:pt x="1469" y="2034"/>
                  </a:cubicBezTo>
                  <a:close/>
                  <a:moveTo>
                    <a:pt x="296" y="1"/>
                  </a:moveTo>
                  <a:cubicBezTo>
                    <a:pt x="290" y="1"/>
                    <a:pt x="270" y="24"/>
                    <a:pt x="251" y="64"/>
                  </a:cubicBezTo>
                  <a:cubicBezTo>
                    <a:pt x="215" y="123"/>
                    <a:pt x="179" y="183"/>
                    <a:pt x="156" y="254"/>
                  </a:cubicBezTo>
                  <a:cubicBezTo>
                    <a:pt x="48" y="504"/>
                    <a:pt x="1" y="766"/>
                    <a:pt x="25" y="1040"/>
                  </a:cubicBezTo>
                  <a:cubicBezTo>
                    <a:pt x="60" y="1445"/>
                    <a:pt x="239" y="1826"/>
                    <a:pt x="525" y="2111"/>
                  </a:cubicBezTo>
                  <a:cubicBezTo>
                    <a:pt x="642" y="2229"/>
                    <a:pt x="777" y="2329"/>
                    <a:pt x="926" y="2406"/>
                  </a:cubicBezTo>
                  <a:lnTo>
                    <a:pt x="926" y="2406"/>
                  </a:lnTo>
                  <a:cubicBezTo>
                    <a:pt x="905" y="2465"/>
                    <a:pt x="891" y="2525"/>
                    <a:pt x="882" y="2588"/>
                  </a:cubicBezTo>
                  <a:cubicBezTo>
                    <a:pt x="846" y="2992"/>
                    <a:pt x="1001" y="3397"/>
                    <a:pt x="1310" y="3671"/>
                  </a:cubicBezTo>
                  <a:cubicBezTo>
                    <a:pt x="1513" y="3850"/>
                    <a:pt x="1751" y="3981"/>
                    <a:pt x="2001" y="4064"/>
                  </a:cubicBezTo>
                  <a:cubicBezTo>
                    <a:pt x="2072" y="4088"/>
                    <a:pt x="2144" y="4112"/>
                    <a:pt x="2215" y="4124"/>
                  </a:cubicBezTo>
                  <a:lnTo>
                    <a:pt x="2287" y="4124"/>
                  </a:lnTo>
                  <a:cubicBezTo>
                    <a:pt x="2287" y="4112"/>
                    <a:pt x="2191" y="4088"/>
                    <a:pt x="1989" y="4040"/>
                  </a:cubicBezTo>
                  <a:cubicBezTo>
                    <a:pt x="1763" y="3945"/>
                    <a:pt x="1537" y="3802"/>
                    <a:pt x="1346" y="3635"/>
                  </a:cubicBezTo>
                  <a:cubicBezTo>
                    <a:pt x="1227" y="3516"/>
                    <a:pt x="1120" y="3362"/>
                    <a:pt x="1048" y="3207"/>
                  </a:cubicBezTo>
                  <a:cubicBezTo>
                    <a:pt x="977" y="3016"/>
                    <a:pt x="941" y="2814"/>
                    <a:pt x="977" y="2611"/>
                  </a:cubicBezTo>
                  <a:cubicBezTo>
                    <a:pt x="983" y="2556"/>
                    <a:pt x="996" y="2501"/>
                    <a:pt x="1015" y="2449"/>
                  </a:cubicBezTo>
                  <a:lnTo>
                    <a:pt x="1015" y="2449"/>
                  </a:lnTo>
                  <a:cubicBezTo>
                    <a:pt x="1049" y="2465"/>
                    <a:pt x="1084" y="2479"/>
                    <a:pt x="1120" y="2492"/>
                  </a:cubicBezTo>
                  <a:cubicBezTo>
                    <a:pt x="1227" y="2552"/>
                    <a:pt x="1358" y="2576"/>
                    <a:pt x="1489" y="2576"/>
                  </a:cubicBezTo>
                  <a:cubicBezTo>
                    <a:pt x="1560" y="2576"/>
                    <a:pt x="1632" y="2552"/>
                    <a:pt x="1691" y="2516"/>
                  </a:cubicBezTo>
                  <a:cubicBezTo>
                    <a:pt x="1763" y="2480"/>
                    <a:pt x="1810" y="2421"/>
                    <a:pt x="1834" y="2350"/>
                  </a:cubicBezTo>
                  <a:cubicBezTo>
                    <a:pt x="1882" y="2195"/>
                    <a:pt x="1799" y="2040"/>
                    <a:pt x="1656" y="1980"/>
                  </a:cubicBezTo>
                  <a:cubicBezTo>
                    <a:pt x="1596" y="1945"/>
                    <a:pt x="1528" y="1927"/>
                    <a:pt x="1459" y="1927"/>
                  </a:cubicBezTo>
                  <a:cubicBezTo>
                    <a:pt x="1391" y="1927"/>
                    <a:pt x="1322" y="1945"/>
                    <a:pt x="1263" y="1980"/>
                  </a:cubicBezTo>
                  <a:cubicBezTo>
                    <a:pt x="1131" y="2061"/>
                    <a:pt x="1030" y="2178"/>
                    <a:pt x="964" y="2315"/>
                  </a:cubicBezTo>
                  <a:lnTo>
                    <a:pt x="964" y="2315"/>
                  </a:lnTo>
                  <a:cubicBezTo>
                    <a:pt x="826" y="2243"/>
                    <a:pt x="699" y="2147"/>
                    <a:pt x="584" y="2040"/>
                  </a:cubicBezTo>
                  <a:cubicBezTo>
                    <a:pt x="310" y="1766"/>
                    <a:pt x="144" y="1409"/>
                    <a:pt x="96" y="1028"/>
                  </a:cubicBezTo>
                  <a:cubicBezTo>
                    <a:pt x="72" y="778"/>
                    <a:pt x="108" y="516"/>
                    <a:pt x="191" y="266"/>
                  </a:cubicBezTo>
                  <a:cubicBezTo>
                    <a:pt x="251" y="87"/>
                    <a:pt x="298" y="4"/>
                    <a:pt x="298" y="4"/>
                  </a:cubicBezTo>
                  <a:cubicBezTo>
                    <a:pt x="298" y="2"/>
                    <a:pt x="298" y="1"/>
                    <a:pt x="296" y="1"/>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42" name="Google Shape;1233;p59">
              <a:extLst>
                <a:ext uri="{FF2B5EF4-FFF2-40B4-BE49-F238E27FC236}">
                  <a16:creationId xmlns:a16="http://schemas.microsoft.com/office/drawing/2014/main" id="{5E04E3D2-F627-4CA6-A07A-547F447B3B7C}"/>
                </a:ext>
              </a:extLst>
            </p:cNvPr>
            <p:cNvSpPr/>
            <p:nvPr/>
          </p:nvSpPr>
          <p:spPr>
            <a:xfrm>
              <a:off x="6501700" y="1381100"/>
              <a:ext cx="421800" cy="354400"/>
            </a:xfrm>
            <a:custGeom>
              <a:avLst/>
              <a:gdLst/>
              <a:ahLst/>
              <a:cxnLst/>
              <a:rect l="l" t="t" r="r" b="b"/>
              <a:pathLst>
                <a:path w="16872" h="14176" extrusionOk="0">
                  <a:moveTo>
                    <a:pt x="6720" y="0"/>
                  </a:moveTo>
                  <a:cubicBezTo>
                    <a:pt x="6687" y="0"/>
                    <a:pt x="6654" y="2"/>
                    <a:pt x="6620" y="7"/>
                  </a:cubicBezTo>
                  <a:cubicBezTo>
                    <a:pt x="6346" y="54"/>
                    <a:pt x="6072" y="149"/>
                    <a:pt x="5822" y="292"/>
                  </a:cubicBezTo>
                  <a:cubicBezTo>
                    <a:pt x="5477" y="459"/>
                    <a:pt x="5072" y="828"/>
                    <a:pt x="5299" y="1150"/>
                  </a:cubicBezTo>
                  <a:cubicBezTo>
                    <a:pt x="4584" y="1233"/>
                    <a:pt x="4132" y="1947"/>
                    <a:pt x="3882" y="2626"/>
                  </a:cubicBezTo>
                  <a:cubicBezTo>
                    <a:pt x="3870" y="2614"/>
                    <a:pt x="3858" y="2614"/>
                    <a:pt x="3846" y="2602"/>
                  </a:cubicBezTo>
                  <a:cubicBezTo>
                    <a:pt x="3801" y="2578"/>
                    <a:pt x="3753" y="2567"/>
                    <a:pt x="3704" y="2567"/>
                  </a:cubicBezTo>
                  <a:cubicBezTo>
                    <a:pt x="3585" y="2567"/>
                    <a:pt x="3468" y="2635"/>
                    <a:pt x="3417" y="2745"/>
                  </a:cubicBezTo>
                  <a:cubicBezTo>
                    <a:pt x="3215" y="2507"/>
                    <a:pt x="2917" y="2352"/>
                    <a:pt x="2596" y="2340"/>
                  </a:cubicBezTo>
                  <a:cubicBezTo>
                    <a:pt x="2417" y="1852"/>
                    <a:pt x="2143" y="1388"/>
                    <a:pt x="1798" y="995"/>
                  </a:cubicBezTo>
                  <a:cubicBezTo>
                    <a:pt x="1679" y="1102"/>
                    <a:pt x="1608" y="1245"/>
                    <a:pt x="1596" y="1411"/>
                  </a:cubicBezTo>
                  <a:cubicBezTo>
                    <a:pt x="1489" y="1947"/>
                    <a:pt x="1548" y="2507"/>
                    <a:pt x="1762" y="3019"/>
                  </a:cubicBezTo>
                  <a:cubicBezTo>
                    <a:pt x="1977" y="3519"/>
                    <a:pt x="2417" y="3900"/>
                    <a:pt x="2953" y="4031"/>
                  </a:cubicBezTo>
                  <a:lnTo>
                    <a:pt x="1810" y="4209"/>
                  </a:lnTo>
                  <a:cubicBezTo>
                    <a:pt x="1643" y="4245"/>
                    <a:pt x="1429" y="4364"/>
                    <a:pt x="1512" y="4507"/>
                  </a:cubicBezTo>
                  <a:cubicBezTo>
                    <a:pt x="1329" y="4441"/>
                    <a:pt x="1137" y="4407"/>
                    <a:pt x="944" y="4407"/>
                  </a:cubicBezTo>
                  <a:cubicBezTo>
                    <a:pt x="823" y="4407"/>
                    <a:pt x="703" y="4420"/>
                    <a:pt x="584" y="4448"/>
                  </a:cubicBezTo>
                  <a:cubicBezTo>
                    <a:pt x="298" y="4543"/>
                    <a:pt x="84" y="4936"/>
                    <a:pt x="262" y="5186"/>
                  </a:cubicBezTo>
                  <a:cubicBezTo>
                    <a:pt x="0" y="5781"/>
                    <a:pt x="203" y="6472"/>
                    <a:pt x="738" y="6829"/>
                  </a:cubicBezTo>
                  <a:lnTo>
                    <a:pt x="11383" y="14056"/>
                  </a:lnTo>
                  <a:cubicBezTo>
                    <a:pt x="11632" y="14134"/>
                    <a:pt x="11886" y="14176"/>
                    <a:pt x="12141" y="14176"/>
                  </a:cubicBezTo>
                  <a:cubicBezTo>
                    <a:pt x="12277" y="14176"/>
                    <a:pt x="12413" y="14164"/>
                    <a:pt x="12549" y="14139"/>
                  </a:cubicBezTo>
                  <a:cubicBezTo>
                    <a:pt x="13097" y="13984"/>
                    <a:pt x="13430" y="13413"/>
                    <a:pt x="13561" y="12853"/>
                  </a:cubicBezTo>
                  <a:cubicBezTo>
                    <a:pt x="13633" y="12568"/>
                    <a:pt x="13645" y="12258"/>
                    <a:pt x="13573" y="11972"/>
                  </a:cubicBezTo>
                  <a:lnTo>
                    <a:pt x="13573" y="11972"/>
                  </a:lnTo>
                  <a:lnTo>
                    <a:pt x="14359" y="13258"/>
                  </a:lnTo>
                  <a:cubicBezTo>
                    <a:pt x="14446" y="13399"/>
                    <a:pt x="14573" y="13560"/>
                    <a:pt x="14730" y="13560"/>
                  </a:cubicBezTo>
                  <a:cubicBezTo>
                    <a:pt x="14745" y="13560"/>
                    <a:pt x="14760" y="13559"/>
                    <a:pt x="14776" y="13556"/>
                  </a:cubicBezTo>
                  <a:cubicBezTo>
                    <a:pt x="14895" y="13520"/>
                    <a:pt x="14966" y="13401"/>
                    <a:pt x="15026" y="13282"/>
                  </a:cubicBezTo>
                  <a:cubicBezTo>
                    <a:pt x="15181" y="13032"/>
                    <a:pt x="15276" y="12746"/>
                    <a:pt x="15300" y="12449"/>
                  </a:cubicBezTo>
                  <a:cubicBezTo>
                    <a:pt x="15309" y="12198"/>
                    <a:pt x="15179" y="11979"/>
                    <a:pt x="14977" y="11866"/>
                  </a:cubicBezTo>
                  <a:lnTo>
                    <a:pt x="14977" y="11866"/>
                  </a:lnTo>
                  <a:cubicBezTo>
                    <a:pt x="15104" y="11829"/>
                    <a:pt x="15243" y="11640"/>
                    <a:pt x="15276" y="11484"/>
                  </a:cubicBezTo>
                  <a:cubicBezTo>
                    <a:pt x="15490" y="10639"/>
                    <a:pt x="15693" y="9698"/>
                    <a:pt x="15312" y="8912"/>
                  </a:cubicBezTo>
                  <a:cubicBezTo>
                    <a:pt x="15133" y="8543"/>
                    <a:pt x="14835" y="8222"/>
                    <a:pt x="14776" y="7817"/>
                  </a:cubicBezTo>
                  <a:cubicBezTo>
                    <a:pt x="14740" y="7555"/>
                    <a:pt x="14800" y="7257"/>
                    <a:pt x="14645" y="7043"/>
                  </a:cubicBezTo>
                  <a:cubicBezTo>
                    <a:pt x="14490" y="6829"/>
                    <a:pt x="14133" y="6591"/>
                    <a:pt x="14323" y="6400"/>
                  </a:cubicBezTo>
                  <a:lnTo>
                    <a:pt x="14323" y="6400"/>
                  </a:lnTo>
                  <a:cubicBezTo>
                    <a:pt x="14871" y="6531"/>
                    <a:pt x="15347" y="6876"/>
                    <a:pt x="15645" y="7365"/>
                  </a:cubicBezTo>
                  <a:cubicBezTo>
                    <a:pt x="15788" y="7567"/>
                    <a:pt x="15907" y="7841"/>
                    <a:pt x="16157" y="7888"/>
                  </a:cubicBezTo>
                  <a:cubicBezTo>
                    <a:pt x="16189" y="7896"/>
                    <a:pt x="16220" y="7899"/>
                    <a:pt x="16250" y="7899"/>
                  </a:cubicBezTo>
                  <a:cubicBezTo>
                    <a:pt x="16604" y="7899"/>
                    <a:pt x="16780" y="7404"/>
                    <a:pt x="16824" y="7019"/>
                  </a:cubicBezTo>
                  <a:cubicBezTo>
                    <a:pt x="16871" y="6745"/>
                    <a:pt x="16871" y="6472"/>
                    <a:pt x="16824" y="6198"/>
                  </a:cubicBezTo>
                  <a:cubicBezTo>
                    <a:pt x="16669" y="5436"/>
                    <a:pt x="15824" y="5031"/>
                    <a:pt x="15062" y="4852"/>
                  </a:cubicBezTo>
                  <a:cubicBezTo>
                    <a:pt x="14795" y="4776"/>
                    <a:pt x="14522" y="4737"/>
                    <a:pt x="14250" y="4737"/>
                  </a:cubicBezTo>
                  <a:cubicBezTo>
                    <a:pt x="14010" y="4737"/>
                    <a:pt x="13771" y="4767"/>
                    <a:pt x="13538" y="4829"/>
                  </a:cubicBezTo>
                  <a:cubicBezTo>
                    <a:pt x="13573" y="4817"/>
                    <a:pt x="13609" y="4805"/>
                    <a:pt x="13633" y="4781"/>
                  </a:cubicBezTo>
                  <a:cubicBezTo>
                    <a:pt x="13788" y="4674"/>
                    <a:pt x="13823" y="4483"/>
                    <a:pt x="13716" y="4328"/>
                  </a:cubicBezTo>
                  <a:cubicBezTo>
                    <a:pt x="13966" y="4328"/>
                    <a:pt x="14181" y="4162"/>
                    <a:pt x="14240" y="3912"/>
                  </a:cubicBezTo>
                  <a:cubicBezTo>
                    <a:pt x="14331" y="3922"/>
                    <a:pt x="14422" y="3926"/>
                    <a:pt x="14513" y="3926"/>
                  </a:cubicBezTo>
                  <a:cubicBezTo>
                    <a:pt x="14861" y="3926"/>
                    <a:pt x="15205" y="3856"/>
                    <a:pt x="15526" y="3733"/>
                  </a:cubicBezTo>
                  <a:cubicBezTo>
                    <a:pt x="15359" y="3269"/>
                    <a:pt x="14978" y="2912"/>
                    <a:pt x="14514" y="2769"/>
                  </a:cubicBezTo>
                  <a:cubicBezTo>
                    <a:pt x="14449" y="2756"/>
                    <a:pt x="14383" y="2751"/>
                    <a:pt x="14318" y="2751"/>
                  </a:cubicBezTo>
                  <a:cubicBezTo>
                    <a:pt x="13678" y="2751"/>
                    <a:pt x="13051" y="3301"/>
                    <a:pt x="12425" y="3301"/>
                  </a:cubicBezTo>
                  <a:cubicBezTo>
                    <a:pt x="12328" y="3301"/>
                    <a:pt x="12230" y="3288"/>
                    <a:pt x="12133" y="3257"/>
                  </a:cubicBezTo>
                  <a:cubicBezTo>
                    <a:pt x="12252" y="2924"/>
                    <a:pt x="12145" y="2554"/>
                    <a:pt x="11871" y="2328"/>
                  </a:cubicBezTo>
                  <a:cubicBezTo>
                    <a:pt x="11597" y="2114"/>
                    <a:pt x="11252" y="1995"/>
                    <a:pt x="10906" y="1983"/>
                  </a:cubicBezTo>
                  <a:cubicBezTo>
                    <a:pt x="10752" y="1983"/>
                    <a:pt x="10609" y="1947"/>
                    <a:pt x="10478" y="1864"/>
                  </a:cubicBezTo>
                  <a:cubicBezTo>
                    <a:pt x="10394" y="1804"/>
                    <a:pt x="10347" y="1709"/>
                    <a:pt x="10263" y="1650"/>
                  </a:cubicBezTo>
                  <a:cubicBezTo>
                    <a:pt x="10156" y="1566"/>
                    <a:pt x="10013" y="1519"/>
                    <a:pt x="9882" y="1507"/>
                  </a:cubicBezTo>
                  <a:cubicBezTo>
                    <a:pt x="9762" y="1493"/>
                    <a:pt x="9641" y="1487"/>
                    <a:pt x="9520" y="1487"/>
                  </a:cubicBezTo>
                  <a:cubicBezTo>
                    <a:pt x="9103" y="1487"/>
                    <a:pt x="8686" y="1567"/>
                    <a:pt x="8299" y="1733"/>
                  </a:cubicBezTo>
                  <a:cubicBezTo>
                    <a:pt x="8191" y="1681"/>
                    <a:pt x="8076" y="1656"/>
                    <a:pt x="7962" y="1656"/>
                  </a:cubicBezTo>
                  <a:cubicBezTo>
                    <a:pt x="7737" y="1656"/>
                    <a:pt x="7516" y="1754"/>
                    <a:pt x="7358" y="1935"/>
                  </a:cubicBezTo>
                  <a:cubicBezTo>
                    <a:pt x="7489" y="1590"/>
                    <a:pt x="7382" y="1209"/>
                    <a:pt x="7084" y="1007"/>
                  </a:cubicBezTo>
                  <a:cubicBezTo>
                    <a:pt x="7120" y="995"/>
                    <a:pt x="7144" y="983"/>
                    <a:pt x="7180" y="959"/>
                  </a:cubicBezTo>
                  <a:cubicBezTo>
                    <a:pt x="7406" y="840"/>
                    <a:pt x="7477" y="554"/>
                    <a:pt x="7358" y="328"/>
                  </a:cubicBezTo>
                  <a:cubicBezTo>
                    <a:pt x="7211" y="118"/>
                    <a:pt x="6971" y="0"/>
                    <a:pt x="6720" y="0"/>
                  </a:cubicBezTo>
                  <a:close/>
                </a:path>
              </a:pathLst>
            </a:custGeom>
            <a:solidFill>
              <a:srgbClr val="263238"/>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43" name="Google Shape;1234;p59">
              <a:extLst>
                <a:ext uri="{FF2B5EF4-FFF2-40B4-BE49-F238E27FC236}">
                  <a16:creationId xmlns:a16="http://schemas.microsoft.com/office/drawing/2014/main" id="{FFD15DEB-936B-439C-927F-35B977C63B41}"/>
                </a:ext>
              </a:extLst>
            </p:cNvPr>
            <p:cNvSpPr/>
            <p:nvPr/>
          </p:nvSpPr>
          <p:spPr>
            <a:xfrm>
              <a:off x="6388275" y="1555825"/>
              <a:ext cx="388475" cy="335025"/>
            </a:xfrm>
            <a:custGeom>
              <a:avLst/>
              <a:gdLst/>
              <a:ahLst/>
              <a:cxnLst/>
              <a:rect l="l" t="t" r="r" b="b"/>
              <a:pathLst>
                <a:path w="15539" h="13401" extrusionOk="0">
                  <a:moveTo>
                    <a:pt x="8158" y="1"/>
                  </a:moveTo>
                  <a:cubicBezTo>
                    <a:pt x="7613" y="1"/>
                    <a:pt x="7030" y="48"/>
                    <a:pt x="6407" y="149"/>
                  </a:cubicBezTo>
                  <a:cubicBezTo>
                    <a:pt x="3204" y="673"/>
                    <a:pt x="1203" y="2733"/>
                    <a:pt x="465" y="4555"/>
                  </a:cubicBezTo>
                  <a:cubicBezTo>
                    <a:pt x="96" y="5555"/>
                    <a:pt x="1" y="6638"/>
                    <a:pt x="203" y="7698"/>
                  </a:cubicBezTo>
                  <a:cubicBezTo>
                    <a:pt x="215" y="6995"/>
                    <a:pt x="942" y="5221"/>
                    <a:pt x="1287" y="4817"/>
                  </a:cubicBezTo>
                  <a:cubicBezTo>
                    <a:pt x="1430" y="4650"/>
                    <a:pt x="1608" y="4507"/>
                    <a:pt x="1799" y="4400"/>
                  </a:cubicBezTo>
                  <a:cubicBezTo>
                    <a:pt x="1938" y="4340"/>
                    <a:pt x="2082" y="4314"/>
                    <a:pt x="2227" y="4314"/>
                  </a:cubicBezTo>
                  <a:cubicBezTo>
                    <a:pt x="2631" y="4314"/>
                    <a:pt x="3047" y="4511"/>
                    <a:pt x="3406" y="4721"/>
                  </a:cubicBezTo>
                  <a:cubicBezTo>
                    <a:pt x="3857" y="4996"/>
                    <a:pt x="4318" y="5312"/>
                    <a:pt x="4835" y="5312"/>
                  </a:cubicBezTo>
                  <a:cubicBezTo>
                    <a:pt x="4878" y="5312"/>
                    <a:pt x="4922" y="5309"/>
                    <a:pt x="4966" y="5305"/>
                  </a:cubicBezTo>
                  <a:cubicBezTo>
                    <a:pt x="5525" y="5245"/>
                    <a:pt x="5966" y="4805"/>
                    <a:pt x="6430" y="4483"/>
                  </a:cubicBezTo>
                  <a:cubicBezTo>
                    <a:pt x="7166" y="3975"/>
                    <a:pt x="8027" y="3713"/>
                    <a:pt x="8897" y="3713"/>
                  </a:cubicBezTo>
                  <a:cubicBezTo>
                    <a:pt x="9393" y="3713"/>
                    <a:pt x="9892" y="3798"/>
                    <a:pt x="10371" y="3971"/>
                  </a:cubicBezTo>
                  <a:cubicBezTo>
                    <a:pt x="10788" y="4114"/>
                    <a:pt x="11169" y="4352"/>
                    <a:pt x="11467" y="4686"/>
                  </a:cubicBezTo>
                  <a:cubicBezTo>
                    <a:pt x="11955" y="5245"/>
                    <a:pt x="12098" y="6019"/>
                    <a:pt x="12169" y="6757"/>
                  </a:cubicBezTo>
                  <a:cubicBezTo>
                    <a:pt x="12252" y="7686"/>
                    <a:pt x="11681" y="8698"/>
                    <a:pt x="11824" y="9615"/>
                  </a:cubicBezTo>
                  <a:cubicBezTo>
                    <a:pt x="11967" y="10532"/>
                    <a:pt x="12264" y="12627"/>
                    <a:pt x="12836" y="13353"/>
                  </a:cubicBezTo>
                  <a:cubicBezTo>
                    <a:pt x="12862" y="13387"/>
                    <a:pt x="12915" y="13400"/>
                    <a:pt x="12984" y="13400"/>
                  </a:cubicBezTo>
                  <a:cubicBezTo>
                    <a:pt x="13192" y="13400"/>
                    <a:pt x="13544" y="13282"/>
                    <a:pt x="13724" y="13282"/>
                  </a:cubicBezTo>
                  <a:cubicBezTo>
                    <a:pt x="13755" y="13282"/>
                    <a:pt x="13781" y="13286"/>
                    <a:pt x="13800" y="13294"/>
                  </a:cubicBezTo>
                  <a:cubicBezTo>
                    <a:pt x="14527" y="12008"/>
                    <a:pt x="15015" y="10591"/>
                    <a:pt x="15253" y="9127"/>
                  </a:cubicBezTo>
                  <a:cubicBezTo>
                    <a:pt x="15539" y="7365"/>
                    <a:pt x="15217" y="5079"/>
                    <a:pt x="14824" y="4197"/>
                  </a:cubicBezTo>
                  <a:cubicBezTo>
                    <a:pt x="14030" y="2420"/>
                    <a:pt x="12079" y="1"/>
                    <a:pt x="8158" y="1"/>
                  </a:cubicBezTo>
                  <a:close/>
                </a:path>
              </a:pathLst>
            </a:custGeom>
            <a:solidFill>
              <a:srgbClr val="263238"/>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44" name="Google Shape;1235;p59">
              <a:extLst>
                <a:ext uri="{FF2B5EF4-FFF2-40B4-BE49-F238E27FC236}">
                  <a16:creationId xmlns:a16="http://schemas.microsoft.com/office/drawing/2014/main" id="{BB9A2CB0-8697-46F3-91BD-FC09C5C6E924}"/>
                </a:ext>
              </a:extLst>
            </p:cNvPr>
            <p:cNvSpPr/>
            <p:nvPr/>
          </p:nvSpPr>
          <p:spPr>
            <a:xfrm>
              <a:off x="6553200" y="1550325"/>
              <a:ext cx="215825" cy="128900"/>
            </a:xfrm>
            <a:custGeom>
              <a:avLst/>
              <a:gdLst/>
              <a:ahLst/>
              <a:cxnLst/>
              <a:rect l="l" t="t" r="r" b="b"/>
              <a:pathLst>
                <a:path w="8633" h="5156" extrusionOk="0">
                  <a:moveTo>
                    <a:pt x="2619" y="1"/>
                  </a:moveTo>
                  <a:cubicBezTo>
                    <a:pt x="2262" y="1"/>
                    <a:pt x="1904" y="32"/>
                    <a:pt x="1548" y="96"/>
                  </a:cubicBezTo>
                  <a:cubicBezTo>
                    <a:pt x="1155" y="167"/>
                    <a:pt x="774" y="274"/>
                    <a:pt x="417" y="441"/>
                  </a:cubicBezTo>
                  <a:cubicBezTo>
                    <a:pt x="155" y="560"/>
                    <a:pt x="0" y="607"/>
                    <a:pt x="36" y="679"/>
                  </a:cubicBezTo>
                  <a:cubicBezTo>
                    <a:pt x="41" y="692"/>
                    <a:pt x="60" y="698"/>
                    <a:pt x="91" y="698"/>
                  </a:cubicBezTo>
                  <a:cubicBezTo>
                    <a:pt x="258" y="698"/>
                    <a:pt x="783" y="533"/>
                    <a:pt x="1595" y="453"/>
                  </a:cubicBezTo>
                  <a:cubicBezTo>
                    <a:pt x="1787" y="436"/>
                    <a:pt x="1979" y="428"/>
                    <a:pt x="2172" y="428"/>
                  </a:cubicBezTo>
                  <a:cubicBezTo>
                    <a:pt x="2539" y="428"/>
                    <a:pt x="2907" y="457"/>
                    <a:pt x="3274" y="512"/>
                  </a:cubicBezTo>
                  <a:cubicBezTo>
                    <a:pt x="3941" y="619"/>
                    <a:pt x="4596" y="834"/>
                    <a:pt x="5203" y="1143"/>
                  </a:cubicBezTo>
                  <a:cubicBezTo>
                    <a:pt x="5786" y="1477"/>
                    <a:pt x="6322" y="1917"/>
                    <a:pt x="6763" y="2429"/>
                  </a:cubicBezTo>
                  <a:cubicBezTo>
                    <a:pt x="7144" y="2846"/>
                    <a:pt x="7477" y="3298"/>
                    <a:pt x="7775" y="3775"/>
                  </a:cubicBezTo>
                  <a:cubicBezTo>
                    <a:pt x="8282" y="4588"/>
                    <a:pt x="8497" y="5156"/>
                    <a:pt x="8570" y="5156"/>
                  </a:cubicBezTo>
                  <a:cubicBezTo>
                    <a:pt x="8571" y="5156"/>
                    <a:pt x="8572" y="5156"/>
                    <a:pt x="8573" y="5156"/>
                  </a:cubicBezTo>
                  <a:cubicBezTo>
                    <a:pt x="8632" y="5132"/>
                    <a:pt x="8549" y="4501"/>
                    <a:pt x="8084" y="3596"/>
                  </a:cubicBezTo>
                  <a:cubicBezTo>
                    <a:pt x="7822" y="3060"/>
                    <a:pt x="7501" y="2560"/>
                    <a:pt x="7120" y="2108"/>
                  </a:cubicBezTo>
                  <a:cubicBezTo>
                    <a:pt x="6656" y="1536"/>
                    <a:pt x="6084" y="1048"/>
                    <a:pt x="5441" y="691"/>
                  </a:cubicBezTo>
                  <a:cubicBezTo>
                    <a:pt x="4568" y="237"/>
                    <a:pt x="3600" y="1"/>
                    <a:pt x="2619" y="1"/>
                  </a:cubicBezTo>
                  <a:close/>
                </a:path>
              </a:pathLst>
            </a:custGeom>
            <a:solidFill>
              <a:srgbClr val="FED1CF"/>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45" name="Google Shape;1236;p59">
              <a:extLst>
                <a:ext uri="{FF2B5EF4-FFF2-40B4-BE49-F238E27FC236}">
                  <a16:creationId xmlns:a16="http://schemas.microsoft.com/office/drawing/2014/main" id="{FC877D46-2EEC-4738-B632-40D2212A6AD9}"/>
                </a:ext>
              </a:extLst>
            </p:cNvPr>
            <p:cNvSpPr/>
            <p:nvPr/>
          </p:nvSpPr>
          <p:spPr>
            <a:xfrm>
              <a:off x="6498125" y="1567875"/>
              <a:ext cx="144375" cy="114925"/>
            </a:xfrm>
            <a:custGeom>
              <a:avLst/>
              <a:gdLst/>
              <a:ahLst/>
              <a:cxnLst/>
              <a:rect l="l" t="t" r="r" b="b"/>
              <a:pathLst>
                <a:path w="5775" h="4597" extrusionOk="0">
                  <a:moveTo>
                    <a:pt x="5453" y="1"/>
                  </a:moveTo>
                  <a:cubicBezTo>
                    <a:pt x="5168" y="13"/>
                    <a:pt x="4882" y="48"/>
                    <a:pt x="4608" y="108"/>
                  </a:cubicBezTo>
                  <a:cubicBezTo>
                    <a:pt x="2727" y="489"/>
                    <a:pt x="1143" y="1739"/>
                    <a:pt x="346" y="3489"/>
                  </a:cubicBezTo>
                  <a:cubicBezTo>
                    <a:pt x="227" y="3751"/>
                    <a:pt x="131" y="4013"/>
                    <a:pt x="60" y="4287"/>
                  </a:cubicBezTo>
                  <a:cubicBezTo>
                    <a:pt x="24" y="4382"/>
                    <a:pt x="0" y="4466"/>
                    <a:pt x="0" y="4513"/>
                  </a:cubicBezTo>
                  <a:cubicBezTo>
                    <a:pt x="0" y="4537"/>
                    <a:pt x="0" y="4561"/>
                    <a:pt x="0" y="4597"/>
                  </a:cubicBezTo>
                  <a:cubicBezTo>
                    <a:pt x="12" y="4597"/>
                    <a:pt x="36" y="4489"/>
                    <a:pt x="108" y="4299"/>
                  </a:cubicBezTo>
                  <a:cubicBezTo>
                    <a:pt x="191" y="4037"/>
                    <a:pt x="298" y="3775"/>
                    <a:pt x="429" y="3513"/>
                  </a:cubicBezTo>
                  <a:cubicBezTo>
                    <a:pt x="1239" y="1822"/>
                    <a:pt x="2786" y="596"/>
                    <a:pt x="4620" y="179"/>
                  </a:cubicBezTo>
                  <a:cubicBezTo>
                    <a:pt x="4906" y="120"/>
                    <a:pt x="5180" y="72"/>
                    <a:pt x="5453" y="36"/>
                  </a:cubicBezTo>
                  <a:cubicBezTo>
                    <a:pt x="5572" y="36"/>
                    <a:pt x="5680" y="25"/>
                    <a:pt x="5775" y="1"/>
                  </a:cubicBezTo>
                  <a:close/>
                </a:path>
              </a:pathLst>
            </a:custGeom>
            <a:solidFill>
              <a:srgbClr val="455A64"/>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46" name="Google Shape;1237;p59">
              <a:extLst>
                <a:ext uri="{FF2B5EF4-FFF2-40B4-BE49-F238E27FC236}">
                  <a16:creationId xmlns:a16="http://schemas.microsoft.com/office/drawing/2014/main" id="{45C79624-6DA7-4D3C-8C55-05D79525A836}"/>
                </a:ext>
              </a:extLst>
            </p:cNvPr>
            <p:cNvSpPr/>
            <p:nvPr/>
          </p:nvSpPr>
          <p:spPr>
            <a:xfrm>
              <a:off x="6581775" y="1583350"/>
              <a:ext cx="94975" cy="66400"/>
            </a:xfrm>
            <a:custGeom>
              <a:avLst/>
              <a:gdLst/>
              <a:ahLst/>
              <a:cxnLst/>
              <a:rect l="l" t="t" r="r" b="b"/>
              <a:pathLst>
                <a:path w="3799" h="2656" extrusionOk="0">
                  <a:moveTo>
                    <a:pt x="3798" y="1"/>
                  </a:moveTo>
                  <a:lnTo>
                    <a:pt x="3798" y="1"/>
                  </a:lnTo>
                  <a:cubicBezTo>
                    <a:pt x="3739" y="13"/>
                    <a:pt x="3679" y="25"/>
                    <a:pt x="3631" y="48"/>
                  </a:cubicBezTo>
                  <a:cubicBezTo>
                    <a:pt x="3524" y="96"/>
                    <a:pt x="3369" y="168"/>
                    <a:pt x="3179" y="263"/>
                  </a:cubicBezTo>
                  <a:cubicBezTo>
                    <a:pt x="2679" y="501"/>
                    <a:pt x="2203" y="775"/>
                    <a:pt x="1750" y="1096"/>
                  </a:cubicBezTo>
                  <a:cubicBezTo>
                    <a:pt x="1298" y="1418"/>
                    <a:pt x="869" y="1763"/>
                    <a:pt x="464" y="2156"/>
                  </a:cubicBezTo>
                  <a:cubicBezTo>
                    <a:pt x="310" y="2299"/>
                    <a:pt x="191" y="2418"/>
                    <a:pt x="119" y="2513"/>
                  </a:cubicBezTo>
                  <a:cubicBezTo>
                    <a:pt x="71" y="2549"/>
                    <a:pt x="36" y="2596"/>
                    <a:pt x="0" y="2656"/>
                  </a:cubicBezTo>
                  <a:cubicBezTo>
                    <a:pt x="179" y="2513"/>
                    <a:pt x="357" y="2358"/>
                    <a:pt x="512" y="2204"/>
                  </a:cubicBezTo>
                  <a:cubicBezTo>
                    <a:pt x="929" y="1834"/>
                    <a:pt x="1357" y="1501"/>
                    <a:pt x="1798" y="1180"/>
                  </a:cubicBezTo>
                  <a:cubicBezTo>
                    <a:pt x="2250" y="870"/>
                    <a:pt x="2715" y="584"/>
                    <a:pt x="3191" y="322"/>
                  </a:cubicBezTo>
                  <a:cubicBezTo>
                    <a:pt x="3405" y="227"/>
                    <a:pt x="3596" y="120"/>
                    <a:pt x="3798" y="1"/>
                  </a:cubicBezTo>
                  <a:close/>
                </a:path>
              </a:pathLst>
            </a:custGeom>
            <a:solidFill>
              <a:srgbClr val="455A64"/>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47" name="Google Shape;1238;p59">
              <a:extLst>
                <a:ext uri="{FF2B5EF4-FFF2-40B4-BE49-F238E27FC236}">
                  <a16:creationId xmlns:a16="http://schemas.microsoft.com/office/drawing/2014/main" id="{C001E172-F26F-4455-95F6-3633D1D68E5B}"/>
                </a:ext>
              </a:extLst>
            </p:cNvPr>
            <p:cNvSpPr/>
            <p:nvPr/>
          </p:nvSpPr>
          <p:spPr>
            <a:xfrm>
              <a:off x="6702900" y="1640800"/>
              <a:ext cx="43200" cy="98300"/>
            </a:xfrm>
            <a:custGeom>
              <a:avLst/>
              <a:gdLst/>
              <a:ahLst/>
              <a:cxnLst/>
              <a:rect l="l" t="t" r="r" b="b"/>
              <a:pathLst>
                <a:path w="1728" h="3932" extrusionOk="0">
                  <a:moveTo>
                    <a:pt x="1715" y="1"/>
                  </a:moveTo>
                  <a:cubicBezTo>
                    <a:pt x="1703" y="1"/>
                    <a:pt x="1656" y="239"/>
                    <a:pt x="1561" y="620"/>
                  </a:cubicBezTo>
                  <a:cubicBezTo>
                    <a:pt x="1311" y="1596"/>
                    <a:pt x="894" y="2549"/>
                    <a:pt x="346" y="3406"/>
                  </a:cubicBezTo>
                  <a:cubicBezTo>
                    <a:pt x="227" y="3573"/>
                    <a:pt x="108" y="3751"/>
                    <a:pt x="1" y="3930"/>
                  </a:cubicBezTo>
                  <a:cubicBezTo>
                    <a:pt x="2" y="3931"/>
                    <a:pt x="4" y="3932"/>
                    <a:pt x="5" y="3932"/>
                  </a:cubicBezTo>
                  <a:cubicBezTo>
                    <a:pt x="20" y="3932"/>
                    <a:pt x="56" y="3886"/>
                    <a:pt x="120" y="3811"/>
                  </a:cubicBezTo>
                  <a:cubicBezTo>
                    <a:pt x="227" y="3692"/>
                    <a:pt x="322" y="3573"/>
                    <a:pt x="406" y="3442"/>
                  </a:cubicBezTo>
                  <a:cubicBezTo>
                    <a:pt x="703" y="3013"/>
                    <a:pt x="953" y="2573"/>
                    <a:pt x="1156" y="2096"/>
                  </a:cubicBezTo>
                  <a:cubicBezTo>
                    <a:pt x="1370" y="1620"/>
                    <a:pt x="1525" y="1132"/>
                    <a:pt x="1632" y="632"/>
                  </a:cubicBezTo>
                  <a:cubicBezTo>
                    <a:pt x="1680" y="441"/>
                    <a:pt x="1715" y="275"/>
                    <a:pt x="1715" y="167"/>
                  </a:cubicBezTo>
                  <a:cubicBezTo>
                    <a:pt x="1727" y="120"/>
                    <a:pt x="1727" y="60"/>
                    <a:pt x="1715" y="1"/>
                  </a:cubicBezTo>
                  <a:close/>
                </a:path>
              </a:pathLst>
            </a:custGeom>
            <a:solidFill>
              <a:srgbClr val="455A64"/>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48" name="Google Shape;1239;p59">
              <a:extLst>
                <a:ext uri="{FF2B5EF4-FFF2-40B4-BE49-F238E27FC236}">
                  <a16:creationId xmlns:a16="http://schemas.microsoft.com/office/drawing/2014/main" id="{17EBD5E1-EBF9-4C94-AFA3-DE711607A97D}"/>
                </a:ext>
              </a:extLst>
            </p:cNvPr>
            <p:cNvSpPr/>
            <p:nvPr/>
          </p:nvSpPr>
          <p:spPr>
            <a:xfrm>
              <a:off x="6710050" y="1661350"/>
              <a:ext cx="46450" cy="134000"/>
            </a:xfrm>
            <a:custGeom>
              <a:avLst/>
              <a:gdLst/>
              <a:ahLst/>
              <a:cxnLst/>
              <a:rect l="l" t="t" r="r" b="b"/>
              <a:pathLst>
                <a:path w="1858" h="5360" extrusionOk="0">
                  <a:moveTo>
                    <a:pt x="1775" y="0"/>
                  </a:moveTo>
                  <a:cubicBezTo>
                    <a:pt x="1763" y="0"/>
                    <a:pt x="1775" y="322"/>
                    <a:pt x="1775" y="846"/>
                  </a:cubicBezTo>
                  <a:cubicBezTo>
                    <a:pt x="1763" y="1155"/>
                    <a:pt x="1739" y="1465"/>
                    <a:pt x="1691" y="1762"/>
                  </a:cubicBezTo>
                  <a:cubicBezTo>
                    <a:pt x="1620" y="2132"/>
                    <a:pt x="1537" y="2501"/>
                    <a:pt x="1417" y="2858"/>
                  </a:cubicBezTo>
                  <a:cubicBezTo>
                    <a:pt x="1298" y="3215"/>
                    <a:pt x="1156" y="3560"/>
                    <a:pt x="989" y="3894"/>
                  </a:cubicBezTo>
                  <a:cubicBezTo>
                    <a:pt x="846" y="4167"/>
                    <a:pt x="679" y="4429"/>
                    <a:pt x="513" y="4679"/>
                  </a:cubicBezTo>
                  <a:cubicBezTo>
                    <a:pt x="215" y="5108"/>
                    <a:pt x="1" y="5358"/>
                    <a:pt x="1" y="5358"/>
                  </a:cubicBezTo>
                  <a:cubicBezTo>
                    <a:pt x="2" y="5359"/>
                    <a:pt x="3" y="5360"/>
                    <a:pt x="5" y="5360"/>
                  </a:cubicBezTo>
                  <a:cubicBezTo>
                    <a:pt x="23" y="5360"/>
                    <a:pt x="80" y="5301"/>
                    <a:pt x="167" y="5203"/>
                  </a:cubicBezTo>
                  <a:cubicBezTo>
                    <a:pt x="310" y="5060"/>
                    <a:pt x="453" y="4894"/>
                    <a:pt x="572" y="4727"/>
                  </a:cubicBezTo>
                  <a:cubicBezTo>
                    <a:pt x="763" y="4477"/>
                    <a:pt x="917" y="4215"/>
                    <a:pt x="1072" y="3941"/>
                  </a:cubicBezTo>
                  <a:cubicBezTo>
                    <a:pt x="1429" y="3263"/>
                    <a:pt x="1667" y="2536"/>
                    <a:pt x="1787" y="1774"/>
                  </a:cubicBezTo>
                  <a:cubicBezTo>
                    <a:pt x="1834" y="1477"/>
                    <a:pt x="1858" y="1167"/>
                    <a:pt x="1846" y="846"/>
                  </a:cubicBezTo>
                  <a:cubicBezTo>
                    <a:pt x="1858" y="643"/>
                    <a:pt x="1846" y="429"/>
                    <a:pt x="1822" y="227"/>
                  </a:cubicBezTo>
                  <a:cubicBezTo>
                    <a:pt x="1810" y="143"/>
                    <a:pt x="1798" y="72"/>
                    <a:pt x="1775" y="0"/>
                  </a:cubicBezTo>
                  <a:close/>
                </a:path>
              </a:pathLst>
            </a:custGeom>
            <a:solidFill>
              <a:srgbClr val="455A64"/>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49" name="Google Shape;1240;p59">
              <a:extLst>
                <a:ext uri="{FF2B5EF4-FFF2-40B4-BE49-F238E27FC236}">
                  <a16:creationId xmlns:a16="http://schemas.microsoft.com/office/drawing/2014/main" id="{9A97B985-72C8-4575-8296-54DA1C5675A1}"/>
                </a:ext>
              </a:extLst>
            </p:cNvPr>
            <p:cNvSpPr/>
            <p:nvPr/>
          </p:nvSpPr>
          <p:spPr>
            <a:xfrm>
              <a:off x="6301975" y="1657475"/>
              <a:ext cx="103600" cy="46725"/>
            </a:xfrm>
            <a:custGeom>
              <a:avLst/>
              <a:gdLst/>
              <a:ahLst/>
              <a:cxnLst/>
              <a:rect l="l" t="t" r="r" b="b"/>
              <a:pathLst>
                <a:path w="4144" h="1869" extrusionOk="0">
                  <a:moveTo>
                    <a:pt x="2262" y="108"/>
                  </a:moveTo>
                  <a:cubicBezTo>
                    <a:pt x="2393" y="108"/>
                    <a:pt x="2512" y="167"/>
                    <a:pt x="2584" y="274"/>
                  </a:cubicBezTo>
                  <a:cubicBezTo>
                    <a:pt x="2727" y="501"/>
                    <a:pt x="2750" y="786"/>
                    <a:pt x="2667" y="1036"/>
                  </a:cubicBezTo>
                  <a:cubicBezTo>
                    <a:pt x="2630" y="1142"/>
                    <a:pt x="2577" y="1240"/>
                    <a:pt x="2511" y="1329"/>
                  </a:cubicBezTo>
                  <a:lnTo>
                    <a:pt x="2511" y="1329"/>
                  </a:lnTo>
                  <a:cubicBezTo>
                    <a:pt x="2385" y="1244"/>
                    <a:pt x="2278" y="1139"/>
                    <a:pt x="2191" y="1013"/>
                  </a:cubicBezTo>
                  <a:cubicBezTo>
                    <a:pt x="2048" y="810"/>
                    <a:pt x="1977" y="560"/>
                    <a:pt x="2024" y="322"/>
                  </a:cubicBezTo>
                  <a:cubicBezTo>
                    <a:pt x="2036" y="203"/>
                    <a:pt x="2143" y="108"/>
                    <a:pt x="2262" y="108"/>
                  </a:cubicBezTo>
                  <a:close/>
                  <a:moveTo>
                    <a:pt x="2239" y="1"/>
                  </a:moveTo>
                  <a:cubicBezTo>
                    <a:pt x="2155" y="12"/>
                    <a:pt x="2084" y="36"/>
                    <a:pt x="2024" y="96"/>
                  </a:cubicBezTo>
                  <a:cubicBezTo>
                    <a:pt x="1965" y="143"/>
                    <a:pt x="1917" y="215"/>
                    <a:pt x="1905" y="298"/>
                  </a:cubicBezTo>
                  <a:cubicBezTo>
                    <a:pt x="1858" y="572"/>
                    <a:pt x="1929" y="846"/>
                    <a:pt x="2096" y="1072"/>
                  </a:cubicBezTo>
                  <a:cubicBezTo>
                    <a:pt x="2191" y="1207"/>
                    <a:pt x="2308" y="1321"/>
                    <a:pt x="2446" y="1407"/>
                  </a:cubicBezTo>
                  <a:lnTo>
                    <a:pt x="2446" y="1407"/>
                  </a:lnTo>
                  <a:cubicBezTo>
                    <a:pt x="2375" y="1485"/>
                    <a:pt x="2293" y="1553"/>
                    <a:pt x="2203" y="1608"/>
                  </a:cubicBezTo>
                  <a:cubicBezTo>
                    <a:pt x="1987" y="1723"/>
                    <a:pt x="1748" y="1780"/>
                    <a:pt x="1508" y="1780"/>
                  </a:cubicBezTo>
                  <a:cubicBezTo>
                    <a:pt x="1324" y="1780"/>
                    <a:pt x="1140" y="1746"/>
                    <a:pt x="965" y="1679"/>
                  </a:cubicBezTo>
                  <a:cubicBezTo>
                    <a:pt x="691" y="1572"/>
                    <a:pt x="441" y="1405"/>
                    <a:pt x="226" y="1203"/>
                  </a:cubicBezTo>
                  <a:cubicBezTo>
                    <a:pt x="72" y="1060"/>
                    <a:pt x="0" y="977"/>
                    <a:pt x="0" y="977"/>
                  </a:cubicBezTo>
                  <a:lnTo>
                    <a:pt x="0" y="977"/>
                  </a:lnTo>
                  <a:cubicBezTo>
                    <a:pt x="0" y="1001"/>
                    <a:pt x="12" y="1024"/>
                    <a:pt x="24" y="1048"/>
                  </a:cubicBezTo>
                  <a:cubicBezTo>
                    <a:pt x="72" y="1120"/>
                    <a:pt x="119" y="1179"/>
                    <a:pt x="179" y="1239"/>
                  </a:cubicBezTo>
                  <a:cubicBezTo>
                    <a:pt x="381" y="1453"/>
                    <a:pt x="631" y="1632"/>
                    <a:pt x="917" y="1751"/>
                  </a:cubicBezTo>
                  <a:cubicBezTo>
                    <a:pt x="1101" y="1830"/>
                    <a:pt x="1299" y="1869"/>
                    <a:pt x="1497" y="1869"/>
                  </a:cubicBezTo>
                  <a:cubicBezTo>
                    <a:pt x="1748" y="1869"/>
                    <a:pt x="2000" y="1806"/>
                    <a:pt x="2227" y="1679"/>
                  </a:cubicBezTo>
                  <a:cubicBezTo>
                    <a:pt x="2337" y="1619"/>
                    <a:pt x="2434" y="1540"/>
                    <a:pt x="2517" y="1447"/>
                  </a:cubicBezTo>
                  <a:lnTo>
                    <a:pt x="2517" y="1447"/>
                  </a:lnTo>
                  <a:cubicBezTo>
                    <a:pt x="2565" y="1472"/>
                    <a:pt x="2615" y="1494"/>
                    <a:pt x="2667" y="1513"/>
                  </a:cubicBezTo>
                  <a:cubicBezTo>
                    <a:pt x="2785" y="1561"/>
                    <a:pt x="2911" y="1586"/>
                    <a:pt x="3039" y="1586"/>
                  </a:cubicBezTo>
                  <a:cubicBezTo>
                    <a:pt x="3129" y="1586"/>
                    <a:pt x="3221" y="1573"/>
                    <a:pt x="3310" y="1548"/>
                  </a:cubicBezTo>
                  <a:cubicBezTo>
                    <a:pt x="3608" y="1477"/>
                    <a:pt x="3870" y="1286"/>
                    <a:pt x="4024" y="1024"/>
                  </a:cubicBezTo>
                  <a:cubicBezTo>
                    <a:pt x="4072" y="953"/>
                    <a:pt x="4108" y="882"/>
                    <a:pt x="4132" y="798"/>
                  </a:cubicBezTo>
                  <a:cubicBezTo>
                    <a:pt x="4144" y="774"/>
                    <a:pt x="4144" y="751"/>
                    <a:pt x="4144" y="715"/>
                  </a:cubicBezTo>
                  <a:lnTo>
                    <a:pt x="4144" y="715"/>
                  </a:lnTo>
                  <a:cubicBezTo>
                    <a:pt x="4096" y="822"/>
                    <a:pt x="4048" y="917"/>
                    <a:pt x="4001" y="1001"/>
                  </a:cubicBezTo>
                  <a:cubicBezTo>
                    <a:pt x="3822" y="1251"/>
                    <a:pt x="3572" y="1417"/>
                    <a:pt x="3286" y="1477"/>
                  </a:cubicBezTo>
                  <a:cubicBezTo>
                    <a:pt x="3210" y="1496"/>
                    <a:pt x="3132" y="1505"/>
                    <a:pt x="3054" y="1505"/>
                  </a:cubicBezTo>
                  <a:cubicBezTo>
                    <a:pt x="2938" y="1505"/>
                    <a:pt x="2822" y="1484"/>
                    <a:pt x="2715" y="1441"/>
                  </a:cubicBezTo>
                  <a:cubicBezTo>
                    <a:pt x="2668" y="1420"/>
                    <a:pt x="2622" y="1397"/>
                    <a:pt x="2578" y="1371"/>
                  </a:cubicBezTo>
                  <a:lnTo>
                    <a:pt x="2578" y="1371"/>
                  </a:lnTo>
                  <a:cubicBezTo>
                    <a:pt x="2645" y="1281"/>
                    <a:pt x="2699" y="1181"/>
                    <a:pt x="2739" y="1072"/>
                  </a:cubicBezTo>
                  <a:cubicBezTo>
                    <a:pt x="2846" y="786"/>
                    <a:pt x="2810" y="477"/>
                    <a:pt x="2643" y="215"/>
                  </a:cubicBezTo>
                  <a:cubicBezTo>
                    <a:pt x="2560" y="84"/>
                    <a:pt x="2405" y="1"/>
                    <a:pt x="2239" y="1"/>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50" name="Google Shape;1241;p59">
              <a:extLst>
                <a:ext uri="{FF2B5EF4-FFF2-40B4-BE49-F238E27FC236}">
                  <a16:creationId xmlns:a16="http://schemas.microsoft.com/office/drawing/2014/main" id="{2C0B5332-510F-4606-A387-AD79B50A2A33}"/>
                </a:ext>
              </a:extLst>
            </p:cNvPr>
            <p:cNvSpPr/>
            <p:nvPr/>
          </p:nvSpPr>
          <p:spPr>
            <a:xfrm>
              <a:off x="6848175" y="1554200"/>
              <a:ext cx="110450" cy="98550"/>
            </a:xfrm>
            <a:custGeom>
              <a:avLst/>
              <a:gdLst/>
              <a:ahLst/>
              <a:cxnLst/>
              <a:rect l="l" t="t" r="r" b="b"/>
              <a:pathLst>
                <a:path w="4418" h="3942" extrusionOk="0">
                  <a:moveTo>
                    <a:pt x="2572" y="1557"/>
                  </a:moveTo>
                  <a:cubicBezTo>
                    <a:pt x="2756" y="1557"/>
                    <a:pt x="2941" y="1601"/>
                    <a:pt x="3108" y="1691"/>
                  </a:cubicBezTo>
                  <a:cubicBezTo>
                    <a:pt x="3227" y="1738"/>
                    <a:pt x="3322" y="1834"/>
                    <a:pt x="3370" y="1953"/>
                  </a:cubicBezTo>
                  <a:cubicBezTo>
                    <a:pt x="3453" y="2179"/>
                    <a:pt x="3334" y="2441"/>
                    <a:pt x="3108" y="2524"/>
                  </a:cubicBezTo>
                  <a:cubicBezTo>
                    <a:pt x="2983" y="2578"/>
                    <a:pt x="2851" y="2605"/>
                    <a:pt x="2718" y="2605"/>
                  </a:cubicBezTo>
                  <a:cubicBezTo>
                    <a:pt x="2673" y="2605"/>
                    <a:pt x="2628" y="2602"/>
                    <a:pt x="2584" y="2596"/>
                  </a:cubicBezTo>
                  <a:cubicBezTo>
                    <a:pt x="2417" y="2584"/>
                    <a:pt x="2238" y="2560"/>
                    <a:pt x="2072" y="2512"/>
                  </a:cubicBezTo>
                  <a:cubicBezTo>
                    <a:pt x="1907" y="2472"/>
                    <a:pt x="1747" y="2415"/>
                    <a:pt x="1594" y="2344"/>
                  </a:cubicBezTo>
                  <a:lnTo>
                    <a:pt x="1594" y="2344"/>
                  </a:lnTo>
                  <a:cubicBezTo>
                    <a:pt x="1638" y="2073"/>
                    <a:pt x="1799" y="1833"/>
                    <a:pt x="2036" y="1691"/>
                  </a:cubicBezTo>
                  <a:cubicBezTo>
                    <a:pt x="2203" y="1601"/>
                    <a:pt x="2387" y="1557"/>
                    <a:pt x="2572" y="1557"/>
                  </a:cubicBezTo>
                  <a:close/>
                  <a:moveTo>
                    <a:pt x="0" y="0"/>
                  </a:moveTo>
                  <a:cubicBezTo>
                    <a:pt x="0" y="48"/>
                    <a:pt x="0" y="83"/>
                    <a:pt x="0" y="119"/>
                  </a:cubicBezTo>
                  <a:cubicBezTo>
                    <a:pt x="0" y="238"/>
                    <a:pt x="24" y="345"/>
                    <a:pt x="36" y="464"/>
                  </a:cubicBezTo>
                  <a:cubicBezTo>
                    <a:pt x="202" y="1323"/>
                    <a:pt x="759" y="2045"/>
                    <a:pt x="1518" y="2422"/>
                  </a:cubicBezTo>
                  <a:lnTo>
                    <a:pt x="1518" y="2422"/>
                  </a:lnTo>
                  <a:cubicBezTo>
                    <a:pt x="1516" y="2473"/>
                    <a:pt x="1518" y="2523"/>
                    <a:pt x="1524" y="2572"/>
                  </a:cubicBezTo>
                  <a:cubicBezTo>
                    <a:pt x="1548" y="2917"/>
                    <a:pt x="1703" y="3239"/>
                    <a:pt x="1965" y="3453"/>
                  </a:cubicBezTo>
                  <a:cubicBezTo>
                    <a:pt x="2179" y="3655"/>
                    <a:pt x="2441" y="3786"/>
                    <a:pt x="2727" y="3858"/>
                  </a:cubicBezTo>
                  <a:cubicBezTo>
                    <a:pt x="2975" y="3915"/>
                    <a:pt x="3224" y="3942"/>
                    <a:pt x="3473" y="3942"/>
                  </a:cubicBezTo>
                  <a:cubicBezTo>
                    <a:pt x="3641" y="3942"/>
                    <a:pt x="3809" y="3929"/>
                    <a:pt x="3977" y="3905"/>
                  </a:cubicBezTo>
                  <a:cubicBezTo>
                    <a:pt x="4108" y="3893"/>
                    <a:pt x="4215" y="3858"/>
                    <a:pt x="4298" y="3858"/>
                  </a:cubicBezTo>
                  <a:cubicBezTo>
                    <a:pt x="4334" y="3858"/>
                    <a:pt x="4370" y="3846"/>
                    <a:pt x="4417" y="3834"/>
                  </a:cubicBezTo>
                  <a:cubicBezTo>
                    <a:pt x="4394" y="3828"/>
                    <a:pt x="4370" y="3825"/>
                    <a:pt x="4346" y="3825"/>
                  </a:cubicBezTo>
                  <a:cubicBezTo>
                    <a:pt x="4322" y="3825"/>
                    <a:pt x="4298" y="3828"/>
                    <a:pt x="4274" y="3834"/>
                  </a:cubicBezTo>
                  <a:lnTo>
                    <a:pt x="3953" y="3858"/>
                  </a:lnTo>
                  <a:cubicBezTo>
                    <a:pt x="3829" y="3872"/>
                    <a:pt x="3705" y="3879"/>
                    <a:pt x="3583" y="3879"/>
                  </a:cubicBezTo>
                  <a:cubicBezTo>
                    <a:pt x="3295" y="3879"/>
                    <a:pt x="3011" y="3841"/>
                    <a:pt x="2727" y="3774"/>
                  </a:cubicBezTo>
                  <a:cubicBezTo>
                    <a:pt x="2453" y="3703"/>
                    <a:pt x="2203" y="3572"/>
                    <a:pt x="2000" y="3393"/>
                  </a:cubicBezTo>
                  <a:cubicBezTo>
                    <a:pt x="1762" y="3179"/>
                    <a:pt x="1607" y="2881"/>
                    <a:pt x="1584" y="2560"/>
                  </a:cubicBezTo>
                  <a:cubicBezTo>
                    <a:pt x="1581" y="2524"/>
                    <a:pt x="1581" y="2489"/>
                    <a:pt x="1582" y="2453"/>
                  </a:cubicBezTo>
                  <a:lnTo>
                    <a:pt x="1582" y="2453"/>
                  </a:lnTo>
                  <a:cubicBezTo>
                    <a:pt x="1731" y="2522"/>
                    <a:pt x="1886" y="2578"/>
                    <a:pt x="2048" y="2619"/>
                  </a:cubicBezTo>
                  <a:cubicBezTo>
                    <a:pt x="2227" y="2667"/>
                    <a:pt x="2405" y="2703"/>
                    <a:pt x="2584" y="2715"/>
                  </a:cubicBezTo>
                  <a:cubicBezTo>
                    <a:pt x="2614" y="2717"/>
                    <a:pt x="2644" y="2718"/>
                    <a:pt x="2675" y="2718"/>
                  </a:cubicBezTo>
                  <a:cubicBezTo>
                    <a:pt x="2838" y="2718"/>
                    <a:pt x="3005" y="2690"/>
                    <a:pt x="3155" y="2619"/>
                  </a:cubicBezTo>
                  <a:cubicBezTo>
                    <a:pt x="3346" y="2536"/>
                    <a:pt x="3477" y="2346"/>
                    <a:pt x="3501" y="2131"/>
                  </a:cubicBezTo>
                  <a:cubicBezTo>
                    <a:pt x="3501" y="1917"/>
                    <a:pt x="3370" y="1715"/>
                    <a:pt x="3179" y="1619"/>
                  </a:cubicBezTo>
                  <a:cubicBezTo>
                    <a:pt x="3000" y="1518"/>
                    <a:pt x="2801" y="1467"/>
                    <a:pt x="2600" y="1467"/>
                  </a:cubicBezTo>
                  <a:cubicBezTo>
                    <a:pt x="2399" y="1467"/>
                    <a:pt x="2197" y="1518"/>
                    <a:pt x="2012" y="1619"/>
                  </a:cubicBezTo>
                  <a:cubicBezTo>
                    <a:pt x="1846" y="1715"/>
                    <a:pt x="1703" y="1857"/>
                    <a:pt x="1619" y="2036"/>
                  </a:cubicBezTo>
                  <a:cubicBezTo>
                    <a:pt x="1576" y="2124"/>
                    <a:pt x="1545" y="2218"/>
                    <a:pt x="1529" y="2313"/>
                  </a:cubicBezTo>
                  <a:lnTo>
                    <a:pt x="1529" y="2313"/>
                  </a:lnTo>
                  <a:cubicBezTo>
                    <a:pt x="1167" y="2133"/>
                    <a:pt x="845" y="1871"/>
                    <a:pt x="595" y="1548"/>
                  </a:cubicBezTo>
                  <a:cubicBezTo>
                    <a:pt x="345" y="1226"/>
                    <a:pt x="167" y="845"/>
                    <a:pt x="72" y="452"/>
                  </a:cubicBezTo>
                  <a:cubicBezTo>
                    <a:pt x="0" y="167"/>
                    <a:pt x="0" y="0"/>
                    <a:pt x="0" y="0"/>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51" name="Google Shape;1242;p59">
              <a:extLst>
                <a:ext uri="{FF2B5EF4-FFF2-40B4-BE49-F238E27FC236}">
                  <a16:creationId xmlns:a16="http://schemas.microsoft.com/office/drawing/2014/main" id="{C92B0E46-52C0-4622-9694-7C1A4AE320A5}"/>
                </a:ext>
              </a:extLst>
            </p:cNvPr>
            <p:cNvSpPr/>
            <p:nvPr/>
          </p:nvSpPr>
          <p:spPr>
            <a:xfrm>
              <a:off x="6452575" y="1416325"/>
              <a:ext cx="133675" cy="71975"/>
            </a:xfrm>
            <a:custGeom>
              <a:avLst/>
              <a:gdLst/>
              <a:ahLst/>
              <a:cxnLst/>
              <a:rect l="l" t="t" r="r" b="b"/>
              <a:pathLst>
                <a:path w="5347" h="2879" extrusionOk="0">
                  <a:moveTo>
                    <a:pt x="2212" y="655"/>
                  </a:moveTo>
                  <a:cubicBezTo>
                    <a:pt x="2341" y="655"/>
                    <a:pt x="2459" y="723"/>
                    <a:pt x="2525" y="836"/>
                  </a:cubicBezTo>
                  <a:cubicBezTo>
                    <a:pt x="2608" y="967"/>
                    <a:pt x="2632" y="1134"/>
                    <a:pt x="2596" y="1288"/>
                  </a:cubicBezTo>
                  <a:cubicBezTo>
                    <a:pt x="2485" y="1567"/>
                    <a:pt x="2248" y="1783"/>
                    <a:pt x="1964" y="1858"/>
                  </a:cubicBezTo>
                  <a:lnTo>
                    <a:pt x="1964" y="1858"/>
                  </a:lnTo>
                  <a:cubicBezTo>
                    <a:pt x="1872" y="1738"/>
                    <a:pt x="1796" y="1603"/>
                    <a:pt x="1739" y="1455"/>
                  </a:cubicBezTo>
                  <a:cubicBezTo>
                    <a:pt x="1679" y="1300"/>
                    <a:pt x="1691" y="1134"/>
                    <a:pt x="1751" y="991"/>
                  </a:cubicBezTo>
                  <a:cubicBezTo>
                    <a:pt x="1822" y="824"/>
                    <a:pt x="1953" y="705"/>
                    <a:pt x="2108" y="669"/>
                  </a:cubicBezTo>
                  <a:cubicBezTo>
                    <a:pt x="2143" y="659"/>
                    <a:pt x="2178" y="655"/>
                    <a:pt x="2212" y="655"/>
                  </a:cubicBezTo>
                  <a:close/>
                  <a:moveTo>
                    <a:pt x="226" y="0"/>
                  </a:moveTo>
                  <a:cubicBezTo>
                    <a:pt x="221" y="0"/>
                    <a:pt x="198" y="34"/>
                    <a:pt x="167" y="86"/>
                  </a:cubicBezTo>
                  <a:cubicBezTo>
                    <a:pt x="120" y="181"/>
                    <a:pt x="84" y="288"/>
                    <a:pt x="72" y="395"/>
                  </a:cubicBezTo>
                  <a:cubicBezTo>
                    <a:pt x="1" y="776"/>
                    <a:pt x="108" y="1169"/>
                    <a:pt x="358" y="1479"/>
                  </a:cubicBezTo>
                  <a:cubicBezTo>
                    <a:pt x="655" y="1822"/>
                    <a:pt x="1089" y="2014"/>
                    <a:pt x="1537" y="2014"/>
                  </a:cubicBezTo>
                  <a:cubicBezTo>
                    <a:pt x="1664" y="2014"/>
                    <a:pt x="1792" y="1998"/>
                    <a:pt x="1918" y="1967"/>
                  </a:cubicBezTo>
                  <a:cubicBezTo>
                    <a:pt x="1919" y="1967"/>
                    <a:pt x="1921" y="1966"/>
                    <a:pt x="1922" y="1966"/>
                  </a:cubicBezTo>
                  <a:lnTo>
                    <a:pt x="1922" y="1966"/>
                  </a:lnTo>
                  <a:cubicBezTo>
                    <a:pt x="2022" y="2085"/>
                    <a:pt x="2137" y="2189"/>
                    <a:pt x="2263" y="2277"/>
                  </a:cubicBezTo>
                  <a:cubicBezTo>
                    <a:pt x="2727" y="2622"/>
                    <a:pt x="3275" y="2824"/>
                    <a:pt x="3846" y="2872"/>
                  </a:cubicBezTo>
                  <a:cubicBezTo>
                    <a:pt x="3920" y="2876"/>
                    <a:pt x="3993" y="2879"/>
                    <a:pt x="4066" y="2879"/>
                  </a:cubicBezTo>
                  <a:cubicBezTo>
                    <a:pt x="4373" y="2879"/>
                    <a:pt x="4677" y="2837"/>
                    <a:pt x="4966" y="2741"/>
                  </a:cubicBezTo>
                  <a:cubicBezTo>
                    <a:pt x="5073" y="2705"/>
                    <a:pt x="5168" y="2669"/>
                    <a:pt x="5251" y="2622"/>
                  </a:cubicBezTo>
                  <a:lnTo>
                    <a:pt x="5347" y="2562"/>
                  </a:lnTo>
                  <a:cubicBezTo>
                    <a:pt x="5347" y="2561"/>
                    <a:pt x="5346" y="2561"/>
                    <a:pt x="5344" y="2561"/>
                  </a:cubicBezTo>
                  <a:cubicBezTo>
                    <a:pt x="5326" y="2561"/>
                    <a:pt x="5196" y="2627"/>
                    <a:pt x="4954" y="2693"/>
                  </a:cubicBezTo>
                  <a:cubicBezTo>
                    <a:pt x="4686" y="2774"/>
                    <a:pt x="4405" y="2814"/>
                    <a:pt x="4125" y="2814"/>
                  </a:cubicBezTo>
                  <a:cubicBezTo>
                    <a:pt x="4032" y="2814"/>
                    <a:pt x="3939" y="2809"/>
                    <a:pt x="3846" y="2800"/>
                  </a:cubicBezTo>
                  <a:cubicBezTo>
                    <a:pt x="3299" y="2741"/>
                    <a:pt x="2763" y="2538"/>
                    <a:pt x="2322" y="2205"/>
                  </a:cubicBezTo>
                  <a:cubicBezTo>
                    <a:pt x="2212" y="2125"/>
                    <a:pt x="2112" y="2034"/>
                    <a:pt x="2025" y="1932"/>
                  </a:cubicBezTo>
                  <a:lnTo>
                    <a:pt x="2025" y="1932"/>
                  </a:lnTo>
                  <a:cubicBezTo>
                    <a:pt x="2151" y="1887"/>
                    <a:pt x="2268" y="1827"/>
                    <a:pt x="2370" y="1753"/>
                  </a:cubicBezTo>
                  <a:cubicBezTo>
                    <a:pt x="2525" y="1646"/>
                    <a:pt x="2632" y="1503"/>
                    <a:pt x="2692" y="1324"/>
                  </a:cubicBezTo>
                  <a:cubicBezTo>
                    <a:pt x="2739" y="1134"/>
                    <a:pt x="2715" y="943"/>
                    <a:pt x="2608" y="776"/>
                  </a:cubicBezTo>
                  <a:cubicBezTo>
                    <a:pt x="2521" y="631"/>
                    <a:pt x="2363" y="549"/>
                    <a:pt x="2198" y="549"/>
                  </a:cubicBezTo>
                  <a:cubicBezTo>
                    <a:pt x="2160" y="549"/>
                    <a:pt x="2122" y="553"/>
                    <a:pt x="2084" y="562"/>
                  </a:cubicBezTo>
                  <a:cubicBezTo>
                    <a:pt x="1894" y="622"/>
                    <a:pt x="1739" y="753"/>
                    <a:pt x="1656" y="943"/>
                  </a:cubicBezTo>
                  <a:cubicBezTo>
                    <a:pt x="1584" y="1110"/>
                    <a:pt x="1584" y="1312"/>
                    <a:pt x="1644" y="1491"/>
                  </a:cubicBezTo>
                  <a:cubicBezTo>
                    <a:pt x="1696" y="1632"/>
                    <a:pt x="1769" y="1764"/>
                    <a:pt x="1857" y="1884"/>
                  </a:cubicBezTo>
                  <a:lnTo>
                    <a:pt x="1857" y="1884"/>
                  </a:lnTo>
                  <a:cubicBezTo>
                    <a:pt x="1744" y="1909"/>
                    <a:pt x="1630" y="1922"/>
                    <a:pt x="1517" y="1922"/>
                  </a:cubicBezTo>
                  <a:cubicBezTo>
                    <a:pt x="1099" y="1922"/>
                    <a:pt x="699" y="1750"/>
                    <a:pt x="417" y="1431"/>
                  </a:cubicBezTo>
                  <a:cubicBezTo>
                    <a:pt x="179" y="1134"/>
                    <a:pt x="72" y="764"/>
                    <a:pt x="120" y="395"/>
                  </a:cubicBezTo>
                  <a:cubicBezTo>
                    <a:pt x="144" y="252"/>
                    <a:pt x="179" y="122"/>
                    <a:pt x="227" y="2"/>
                  </a:cubicBezTo>
                  <a:cubicBezTo>
                    <a:pt x="227" y="1"/>
                    <a:pt x="227" y="0"/>
                    <a:pt x="226" y="0"/>
                  </a:cubicBezTo>
                  <a:close/>
                </a:path>
              </a:pathLst>
            </a:custGeom>
            <a:solidFill>
              <a:srgbClr val="263238"/>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52" name="Google Shape;1243;p59">
              <a:extLst>
                <a:ext uri="{FF2B5EF4-FFF2-40B4-BE49-F238E27FC236}">
                  <a16:creationId xmlns:a16="http://schemas.microsoft.com/office/drawing/2014/main" id="{84ECC9DD-2343-4D42-9258-0047D5AE05F0}"/>
                </a:ext>
              </a:extLst>
            </p:cNvPr>
            <p:cNvSpPr/>
            <p:nvPr/>
          </p:nvSpPr>
          <p:spPr>
            <a:xfrm>
              <a:off x="6703500" y="1840525"/>
              <a:ext cx="71475" cy="101425"/>
            </a:xfrm>
            <a:custGeom>
              <a:avLst/>
              <a:gdLst/>
              <a:ahLst/>
              <a:cxnLst/>
              <a:rect l="l" t="t" r="r" b="b"/>
              <a:pathLst>
                <a:path w="2859" h="4057" extrusionOk="0">
                  <a:moveTo>
                    <a:pt x="1445" y="0"/>
                  </a:moveTo>
                  <a:cubicBezTo>
                    <a:pt x="738" y="0"/>
                    <a:pt x="155" y="563"/>
                    <a:pt x="132" y="1275"/>
                  </a:cubicBezTo>
                  <a:cubicBezTo>
                    <a:pt x="72" y="2394"/>
                    <a:pt x="1" y="3847"/>
                    <a:pt x="1" y="3930"/>
                  </a:cubicBezTo>
                  <a:cubicBezTo>
                    <a:pt x="1" y="3955"/>
                    <a:pt x="339" y="4057"/>
                    <a:pt x="782" y="4057"/>
                  </a:cubicBezTo>
                  <a:cubicBezTo>
                    <a:pt x="1590" y="4057"/>
                    <a:pt x="2746" y="3719"/>
                    <a:pt x="2822" y="1965"/>
                  </a:cubicBezTo>
                  <a:cubicBezTo>
                    <a:pt x="2858" y="953"/>
                    <a:pt x="2513" y="418"/>
                    <a:pt x="2060" y="156"/>
                  </a:cubicBezTo>
                  <a:cubicBezTo>
                    <a:pt x="1882" y="60"/>
                    <a:pt x="1691" y="13"/>
                    <a:pt x="1489" y="1"/>
                  </a:cubicBezTo>
                  <a:cubicBezTo>
                    <a:pt x="1474" y="0"/>
                    <a:pt x="1460" y="0"/>
                    <a:pt x="1445" y="0"/>
                  </a:cubicBezTo>
                  <a:close/>
                </a:path>
              </a:pathLst>
            </a:custGeom>
            <a:solidFill>
              <a:srgbClr val="B78876"/>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53" name="Google Shape;1244;p59">
              <a:extLst>
                <a:ext uri="{FF2B5EF4-FFF2-40B4-BE49-F238E27FC236}">
                  <a16:creationId xmlns:a16="http://schemas.microsoft.com/office/drawing/2014/main" id="{0A4C613C-D9A7-4093-8F5F-66333059EC2E}"/>
                </a:ext>
              </a:extLst>
            </p:cNvPr>
            <p:cNvSpPr/>
            <p:nvPr/>
          </p:nvSpPr>
          <p:spPr>
            <a:xfrm>
              <a:off x="6724925" y="1860700"/>
              <a:ext cx="32475" cy="59125"/>
            </a:xfrm>
            <a:custGeom>
              <a:avLst/>
              <a:gdLst/>
              <a:ahLst/>
              <a:cxnLst/>
              <a:rect l="l" t="t" r="r" b="b"/>
              <a:pathLst>
                <a:path w="1299" h="2365" extrusionOk="0">
                  <a:moveTo>
                    <a:pt x="619" y="0"/>
                  </a:moveTo>
                  <a:cubicBezTo>
                    <a:pt x="540" y="0"/>
                    <a:pt x="465" y="24"/>
                    <a:pt x="406" y="63"/>
                  </a:cubicBezTo>
                  <a:cubicBezTo>
                    <a:pt x="346" y="111"/>
                    <a:pt x="310" y="170"/>
                    <a:pt x="287" y="230"/>
                  </a:cubicBezTo>
                  <a:cubicBezTo>
                    <a:pt x="265" y="328"/>
                    <a:pt x="303" y="386"/>
                    <a:pt x="319" y="386"/>
                  </a:cubicBezTo>
                  <a:cubicBezTo>
                    <a:pt x="320" y="386"/>
                    <a:pt x="321" y="385"/>
                    <a:pt x="322" y="384"/>
                  </a:cubicBezTo>
                  <a:cubicBezTo>
                    <a:pt x="334" y="384"/>
                    <a:pt x="322" y="337"/>
                    <a:pt x="358" y="253"/>
                  </a:cubicBezTo>
                  <a:cubicBezTo>
                    <a:pt x="406" y="177"/>
                    <a:pt x="491" y="124"/>
                    <a:pt x="579" y="124"/>
                  </a:cubicBezTo>
                  <a:cubicBezTo>
                    <a:pt x="601" y="124"/>
                    <a:pt x="622" y="127"/>
                    <a:pt x="644" y="134"/>
                  </a:cubicBezTo>
                  <a:cubicBezTo>
                    <a:pt x="811" y="206"/>
                    <a:pt x="930" y="349"/>
                    <a:pt x="965" y="515"/>
                  </a:cubicBezTo>
                  <a:cubicBezTo>
                    <a:pt x="1049" y="730"/>
                    <a:pt x="1084" y="968"/>
                    <a:pt x="1072" y="1194"/>
                  </a:cubicBezTo>
                  <a:cubicBezTo>
                    <a:pt x="1037" y="1682"/>
                    <a:pt x="787" y="2135"/>
                    <a:pt x="489" y="2230"/>
                  </a:cubicBezTo>
                  <a:cubicBezTo>
                    <a:pt x="442" y="2244"/>
                    <a:pt x="395" y="2251"/>
                    <a:pt x="348" y="2251"/>
                  </a:cubicBezTo>
                  <a:cubicBezTo>
                    <a:pt x="276" y="2251"/>
                    <a:pt x="204" y="2235"/>
                    <a:pt x="132" y="2206"/>
                  </a:cubicBezTo>
                  <a:cubicBezTo>
                    <a:pt x="60" y="2158"/>
                    <a:pt x="13" y="2123"/>
                    <a:pt x="13" y="2123"/>
                  </a:cubicBezTo>
                  <a:lnTo>
                    <a:pt x="13" y="2123"/>
                  </a:lnTo>
                  <a:cubicBezTo>
                    <a:pt x="1" y="2135"/>
                    <a:pt x="13" y="2194"/>
                    <a:pt x="108" y="2266"/>
                  </a:cubicBezTo>
                  <a:cubicBezTo>
                    <a:pt x="201" y="2333"/>
                    <a:pt x="306" y="2365"/>
                    <a:pt x="410" y="2365"/>
                  </a:cubicBezTo>
                  <a:cubicBezTo>
                    <a:pt x="452" y="2365"/>
                    <a:pt x="495" y="2359"/>
                    <a:pt x="537" y="2349"/>
                  </a:cubicBezTo>
                  <a:cubicBezTo>
                    <a:pt x="942" y="2254"/>
                    <a:pt x="1239" y="1754"/>
                    <a:pt x="1275" y="1206"/>
                  </a:cubicBezTo>
                  <a:cubicBezTo>
                    <a:pt x="1299" y="944"/>
                    <a:pt x="1251" y="682"/>
                    <a:pt x="1144" y="444"/>
                  </a:cubicBezTo>
                  <a:cubicBezTo>
                    <a:pt x="1072" y="230"/>
                    <a:pt x="894" y="51"/>
                    <a:pt x="668" y="3"/>
                  </a:cubicBezTo>
                  <a:cubicBezTo>
                    <a:pt x="651" y="1"/>
                    <a:pt x="635" y="0"/>
                    <a:pt x="619" y="0"/>
                  </a:cubicBezTo>
                  <a:close/>
                </a:path>
              </a:pathLst>
            </a:custGeom>
            <a:solidFill>
              <a:srgbClr val="7C3B29"/>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54" name="Google Shape;1245;p59">
              <a:extLst>
                <a:ext uri="{FF2B5EF4-FFF2-40B4-BE49-F238E27FC236}">
                  <a16:creationId xmlns:a16="http://schemas.microsoft.com/office/drawing/2014/main" id="{F9186BCC-3321-412E-8344-68BB02EB9EA1}"/>
                </a:ext>
              </a:extLst>
            </p:cNvPr>
            <p:cNvSpPr/>
            <p:nvPr/>
          </p:nvSpPr>
          <p:spPr>
            <a:xfrm>
              <a:off x="5756950" y="1639025"/>
              <a:ext cx="581950" cy="514350"/>
            </a:xfrm>
            <a:custGeom>
              <a:avLst/>
              <a:gdLst/>
              <a:ahLst/>
              <a:cxnLst/>
              <a:rect l="l" t="t" r="r" b="b"/>
              <a:pathLst>
                <a:path w="23278" h="20574" extrusionOk="0">
                  <a:moveTo>
                    <a:pt x="11646" y="0"/>
                  </a:moveTo>
                  <a:cubicBezTo>
                    <a:pt x="8513" y="0"/>
                    <a:pt x="5418" y="1429"/>
                    <a:pt x="3394" y="4132"/>
                  </a:cubicBezTo>
                  <a:cubicBezTo>
                    <a:pt x="1" y="8680"/>
                    <a:pt x="929" y="15133"/>
                    <a:pt x="5490" y="18526"/>
                  </a:cubicBezTo>
                  <a:cubicBezTo>
                    <a:pt x="7313" y="19888"/>
                    <a:pt x="9478" y="20574"/>
                    <a:pt x="11645" y="20574"/>
                  </a:cubicBezTo>
                  <a:cubicBezTo>
                    <a:pt x="13667" y="20574"/>
                    <a:pt x="15691" y="19977"/>
                    <a:pt x="17443" y="18776"/>
                  </a:cubicBezTo>
                  <a:lnTo>
                    <a:pt x="20980" y="20193"/>
                  </a:lnTo>
                  <a:lnTo>
                    <a:pt x="20980" y="20193"/>
                  </a:lnTo>
                  <a:lnTo>
                    <a:pt x="19896" y="16443"/>
                  </a:lnTo>
                  <a:lnTo>
                    <a:pt x="19884" y="16443"/>
                  </a:lnTo>
                  <a:cubicBezTo>
                    <a:pt x="23278" y="11883"/>
                    <a:pt x="22349" y="5441"/>
                    <a:pt x="17789" y="2048"/>
                  </a:cubicBezTo>
                  <a:cubicBezTo>
                    <a:pt x="15943" y="666"/>
                    <a:pt x="13786" y="0"/>
                    <a:pt x="11646" y="0"/>
                  </a:cubicBezTo>
                  <a:close/>
                </a:path>
              </a:pathLst>
            </a:custGeom>
            <a:solidFill>
              <a:srgbClr val="FAFAFA"/>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sp>
          <p:nvSpPr>
            <p:cNvPr id="55" name="Google Shape;1246;p59">
              <a:extLst>
                <a:ext uri="{FF2B5EF4-FFF2-40B4-BE49-F238E27FC236}">
                  <a16:creationId xmlns:a16="http://schemas.microsoft.com/office/drawing/2014/main" id="{9936C5CE-CAAB-462C-9E9F-A5179470C806}"/>
                </a:ext>
              </a:extLst>
            </p:cNvPr>
            <p:cNvSpPr/>
            <p:nvPr/>
          </p:nvSpPr>
          <p:spPr>
            <a:xfrm>
              <a:off x="6098975" y="1790525"/>
              <a:ext cx="41100" cy="234575"/>
            </a:xfrm>
            <a:custGeom>
              <a:avLst/>
              <a:gdLst/>
              <a:ahLst/>
              <a:cxnLst/>
              <a:rect l="l" t="t" r="r" b="b"/>
              <a:pathLst>
                <a:path w="1644" h="9383" extrusionOk="0">
                  <a:moveTo>
                    <a:pt x="822" y="1"/>
                  </a:moveTo>
                  <a:cubicBezTo>
                    <a:pt x="369" y="1"/>
                    <a:pt x="0" y="370"/>
                    <a:pt x="0" y="822"/>
                  </a:cubicBezTo>
                  <a:lnTo>
                    <a:pt x="0" y="8561"/>
                  </a:lnTo>
                  <a:cubicBezTo>
                    <a:pt x="0" y="9014"/>
                    <a:pt x="369" y="9383"/>
                    <a:pt x="822" y="9383"/>
                  </a:cubicBezTo>
                  <a:cubicBezTo>
                    <a:pt x="1274" y="9383"/>
                    <a:pt x="1643" y="9014"/>
                    <a:pt x="1643" y="8561"/>
                  </a:cubicBezTo>
                  <a:lnTo>
                    <a:pt x="1643" y="822"/>
                  </a:lnTo>
                  <a:cubicBezTo>
                    <a:pt x="1643" y="370"/>
                    <a:pt x="1274" y="1"/>
                    <a:pt x="822" y="1"/>
                  </a:cubicBezTo>
                  <a:close/>
                </a:path>
              </a:pathLst>
            </a:custGeom>
            <a:solidFill>
              <a:srgbClr val="E0E0E0"/>
            </a:solidFill>
            <a:ln>
              <a:noFill/>
            </a:ln>
          </p:spPr>
          <p:txBody>
            <a:bodyPr spcFirstLastPara="1" wrap="square" lIns="91425" tIns="91425" rIns="91425" bIns="91425" anchor="ctr" anchorCtr="0">
              <a:normAutofit fontScale="47500" lnSpcReduction="20000"/>
            </a:bodyPr>
            <a:lstStyle/>
            <a:p>
              <a:pPr marL="0" lvl="0" indent="0" algn="l" rtl="0">
                <a:spcBef>
                  <a:spcPts val="0"/>
                </a:spcBef>
                <a:spcAft>
                  <a:spcPts val="0"/>
                </a:spcAft>
                <a:buNone/>
              </a:pPr>
              <a:endParaRPr dirty="0"/>
            </a:p>
          </p:txBody>
        </p:sp>
        <p:sp>
          <p:nvSpPr>
            <p:cNvPr id="56" name="Google Shape;1247;p59">
              <a:extLst>
                <a:ext uri="{FF2B5EF4-FFF2-40B4-BE49-F238E27FC236}">
                  <a16:creationId xmlns:a16="http://schemas.microsoft.com/office/drawing/2014/main" id="{B6E061F3-130D-4750-AB12-CB0345C2548D}"/>
                </a:ext>
              </a:extLst>
            </p:cNvPr>
            <p:cNvSpPr/>
            <p:nvPr/>
          </p:nvSpPr>
          <p:spPr>
            <a:xfrm>
              <a:off x="6098975" y="1860475"/>
              <a:ext cx="41100" cy="164625"/>
            </a:xfrm>
            <a:custGeom>
              <a:avLst/>
              <a:gdLst/>
              <a:ahLst/>
              <a:cxnLst/>
              <a:rect l="l" t="t" r="r" b="b"/>
              <a:pathLst>
                <a:path w="1644" h="6585" extrusionOk="0">
                  <a:moveTo>
                    <a:pt x="822" y="1"/>
                  </a:moveTo>
                  <a:cubicBezTo>
                    <a:pt x="369" y="1"/>
                    <a:pt x="0" y="370"/>
                    <a:pt x="0" y="822"/>
                  </a:cubicBezTo>
                  <a:lnTo>
                    <a:pt x="0" y="5763"/>
                  </a:lnTo>
                  <a:cubicBezTo>
                    <a:pt x="0" y="6216"/>
                    <a:pt x="369" y="6585"/>
                    <a:pt x="822" y="6585"/>
                  </a:cubicBezTo>
                  <a:cubicBezTo>
                    <a:pt x="1274" y="6585"/>
                    <a:pt x="1643" y="6216"/>
                    <a:pt x="1643" y="5763"/>
                  </a:cubicBezTo>
                  <a:lnTo>
                    <a:pt x="1643" y="822"/>
                  </a:lnTo>
                  <a:cubicBezTo>
                    <a:pt x="1643" y="370"/>
                    <a:pt x="1274" y="1"/>
                    <a:pt x="822" y="1"/>
                  </a:cubicBezTo>
                  <a:close/>
                </a:path>
              </a:pathLst>
            </a:custGeom>
            <a:solidFill>
              <a:srgbClr val="FF2200"/>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57" name="Google Shape;1248;p59">
              <a:extLst>
                <a:ext uri="{FF2B5EF4-FFF2-40B4-BE49-F238E27FC236}">
                  <a16:creationId xmlns:a16="http://schemas.microsoft.com/office/drawing/2014/main" id="{E4B73D96-3E5D-4560-B57E-D5EA386C7053}"/>
                </a:ext>
              </a:extLst>
            </p:cNvPr>
            <p:cNvSpPr/>
            <p:nvPr/>
          </p:nvSpPr>
          <p:spPr>
            <a:xfrm>
              <a:off x="6032300" y="1790525"/>
              <a:ext cx="41100" cy="234575"/>
            </a:xfrm>
            <a:custGeom>
              <a:avLst/>
              <a:gdLst/>
              <a:ahLst/>
              <a:cxnLst/>
              <a:rect l="l" t="t" r="r" b="b"/>
              <a:pathLst>
                <a:path w="1644" h="9383" extrusionOk="0">
                  <a:moveTo>
                    <a:pt x="822" y="1"/>
                  </a:moveTo>
                  <a:cubicBezTo>
                    <a:pt x="369" y="1"/>
                    <a:pt x="0" y="370"/>
                    <a:pt x="0" y="822"/>
                  </a:cubicBezTo>
                  <a:lnTo>
                    <a:pt x="0" y="8561"/>
                  </a:lnTo>
                  <a:cubicBezTo>
                    <a:pt x="0" y="9014"/>
                    <a:pt x="369" y="9371"/>
                    <a:pt x="822" y="9383"/>
                  </a:cubicBezTo>
                  <a:cubicBezTo>
                    <a:pt x="1274" y="9383"/>
                    <a:pt x="1643" y="9014"/>
                    <a:pt x="1643" y="8561"/>
                  </a:cubicBezTo>
                  <a:lnTo>
                    <a:pt x="1643" y="822"/>
                  </a:lnTo>
                  <a:cubicBezTo>
                    <a:pt x="1643" y="370"/>
                    <a:pt x="1274" y="1"/>
                    <a:pt x="822" y="1"/>
                  </a:cubicBezTo>
                  <a:close/>
                </a:path>
              </a:pathLst>
            </a:custGeom>
            <a:solidFill>
              <a:srgbClr val="E0E0E0"/>
            </a:solidFill>
            <a:ln>
              <a:noFill/>
            </a:ln>
          </p:spPr>
          <p:txBody>
            <a:bodyPr spcFirstLastPara="1" wrap="square" lIns="91425" tIns="91425" rIns="91425" bIns="91425" anchor="ctr" anchorCtr="0">
              <a:normAutofit fontScale="47500" lnSpcReduction="20000"/>
            </a:bodyPr>
            <a:lstStyle/>
            <a:p>
              <a:pPr marL="0" lvl="0" indent="0" algn="l" rtl="0">
                <a:spcBef>
                  <a:spcPts val="0"/>
                </a:spcBef>
                <a:spcAft>
                  <a:spcPts val="0"/>
                </a:spcAft>
                <a:buNone/>
              </a:pPr>
              <a:endParaRPr dirty="0"/>
            </a:p>
          </p:txBody>
        </p:sp>
        <p:sp>
          <p:nvSpPr>
            <p:cNvPr id="58" name="Google Shape;1249;p59">
              <a:extLst>
                <a:ext uri="{FF2B5EF4-FFF2-40B4-BE49-F238E27FC236}">
                  <a16:creationId xmlns:a16="http://schemas.microsoft.com/office/drawing/2014/main" id="{5191B809-A9A5-46B1-941E-BA696AA7596F}"/>
                </a:ext>
              </a:extLst>
            </p:cNvPr>
            <p:cNvSpPr/>
            <p:nvPr/>
          </p:nvSpPr>
          <p:spPr>
            <a:xfrm>
              <a:off x="6032300" y="1896800"/>
              <a:ext cx="41100" cy="128300"/>
            </a:xfrm>
            <a:custGeom>
              <a:avLst/>
              <a:gdLst/>
              <a:ahLst/>
              <a:cxnLst/>
              <a:rect l="l" t="t" r="r" b="b"/>
              <a:pathLst>
                <a:path w="1644" h="5132" extrusionOk="0">
                  <a:moveTo>
                    <a:pt x="822" y="0"/>
                  </a:moveTo>
                  <a:cubicBezTo>
                    <a:pt x="369" y="0"/>
                    <a:pt x="0" y="369"/>
                    <a:pt x="0" y="822"/>
                  </a:cubicBezTo>
                  <a:lnTo>
                    <a:pt x="0" y="4310"/>
                  </a:lnTo>
                  <a:cubicBezTo>
                    <a:pt x="0" y="4763"/>
                    <a:pt x="369" y="5120"/>
                    <a:pt x="822" y="5132"/>
                  </a:cubicBezTo>
                  <a:cubicBezTo>
                    <a:pt x="1274" y="5132"/>
                    <a:pt x="1643" y="4763"/>
                    <a:pt x="1643" y="4310"/>
                  </a:cubicBezTo>
                  <a:lnTo>
                    <a:pt x="1643" y="810"/>
                  </a:lnTo>
                  <a:cubicBezTo>
                    <a:pt x="1631" y="357"/>
                    <a:pt x="1262" y="0"/>
                    <a:pt x="822" y="0"/>
                  </a:cubicBezTo>
                  <a:close/>
                </a:path>
              </a:pathLst>
            </a:custGeom>
            <a:solidFill>
              <a:srgbClr val="FF2200"/>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59" name="Google Shape;1250;p59">
              <a:extLst>
                <a:ext uri="{FF2B5EF4-FFF2-40B4-BE49-F238E27FC236}">
                  <a16:creationId xmlns:a16="http://schemas.microsoft.com/office/drawing/2014/main" id="{BE1CB0E5-733F-45B4-B8E0-32F2EF69AC17}"/>
                </a:ext>
              </a:extLst>
            </p:cNvPr>
            <p:cNvSpPr/>
            <p:nvPr/>
          </p:nvSpPr>
          <p:spPr>
            <a:xfrm>
              <a:off x="5956100" y="1790525"/>
              <a:ext cx="41100" cy="234575"/>
            </a:xfrm>
            <a:custGeom>
              <a:avLst/>
              <a:gdLst/>
              <a:ahLst/>
              <a:cxnLst/>
              <a:rect l="l" t="t" r="r" b="b"/>
              <a:pathLst>
                <a:path w="1644" h="9383" extrusionOk="0">
                  <a:moveTo>
                    <a:pt x="822" y="1"/>
                  </a:moveTo>
                  <a:cubicBezTo>
                    <a:pt x="369" y="1"/>
                    <a:pt x="0" y="370"/>
                    <a:pt x="0" y="822"/>
                  </a:cubicBezTo>
                  <a:lnTo>
                    <a:pt x="0" y="8561"/>
                  </a:lnTo>
                  <a:cubicBezTo>
                    <a:pt x="0" y="9014"/>
                    <a:pt x="369" y="9383"/>
                    <a:pt x="822" y="9383"/>
                  </a:cubicBezTo>
                  <a:cubicBezTo>
                    <a:pt x="1274" y="9383"/>
                    <a:pt x="1643" y="9014"/>
                    <a:pt x="1643" y="8561"/>
                  </a:cubicBezTo>
                  <a:lnTo>
                    <a:pt x="1643" y="822"/>
                  </a:lnTo>
                  <a:cubicBezTo>
                    <a:pt x="1643" y="370"/>
                    <a:pt x="1274" y="1"/>
                    <a:pt x="822" y="1"/>
                  </a:cubicBezTo>
                  <a:close/>
                </a:path>
              </a:pathLst>
            </a:custGeom>
            <a:solidFill>
              <a:srgbClr val="E0E0E0"/>
            </a:solidFill>
            <a:ln>
              <a:noFill/>
            </a:ln>
          </p:spPr>
          <p:txBody>
            <a:bodyPr spcFirstLastPara="1" wrap="square" lIns="91425" tIns="91425" rIns="91425" bIns="91425" anchor="ctr" anchorCtr="0">
              <a:normAutofit fontScale="47500" lnSpcReduction="20000"/>
            </a:bodyPr>
            <a:lstStyle/>
            <a:p>
              <a:pPr marL="0" lvl="0" indent="0" algn="l" rtl="0">
                <a:spcBef>
                  <a:spcPts val="0"/>
                </a:spcBef>
                <a:spcAft>
                  <a:spcPts val="0"/>
                </a:spcAft>
                <a:buNone/>
              </a:pPr>
              <a:endParaRPr dirty="0"/>
            </a:p>
          </p:txBody>
        </p:sp>
        <p:sp>
          <p:nvSpPr>
            <p:cNvPr id="60" name="Google Shape;1251;p59">
              <a:extLst>
                <a:ext uri="{FF2B5EF4-FFF2-40B4-BE49-F238E27FC236}">
                  <a16:creationId xmlns:a16="http://schemas.microsoft.com/office/drawing/2014/main" id="{8EC80B49-E669-4F83-92B2-759E498CEB67}"/>
                </a:ext>
              </a:extLst>
            </p:cNvPr>
            <p:cNvSpPr/>
            <p:nvPr/>
          </p:nvSpPr>
          <p:spPr>
            <a:xfrm>
              <a:off x="5956100" y="1832800"/>
              <a:ext cx="41100" cy="192300"/>
            </a:xfrm>
            <a:custGeom>
              <a:avLst/>
              <a:gdLst/>
              <a:ahLst/>
              <a:cxnLst/>
              <a:rect l="l" t="t" r="r" b="b"/>
              <a:pathLst>
                <a:path w="1644" h="7692" extrusionOk="0">
                  <a:moveTo>
                    <a:pt x="822" y="0"/>
                  </a:moveTo>
                  <a:cubicBezTo>
                    <a:pt x="369" y="0"/>
                    <a:pt x="0" y="369"/>
                    <a:pt x="0" y="822"/>
                  </a:cubicBezTo>
                  <a:lnTo>
                    <a:pt x="0" y="6870"/>
                  </a:lnTo>
                  <a:cubicBezTo>
                    <a:pt x="0" y="7323"/>
                    <a:pt x="369" y="7692"/>
                    <a:pt x="822" y="7692"/>
                  </a:cubicBezTo>
                  <a:cubicBezTo>
                    <a:pt x="1274" y="7692"/>
                    <a:pt x="1643" y="7323"/>
                    <a:pt x="1643" y="6870"/>
                  </a:cubicBezTo>
                  <a:lnTo>
                    <a:pt x="1643" y="822"/>
                  </a:lnTo>
                  <a:cubicBezTo>
                    <a:pt x="1643" y="369"/>
                    <a:pt x="1274" y="0"/>
                    <a:pt x="822" y="0"/>
                  </a:cubicBezTo>
                  <a:close/>
                </a:path>
              </a:pathLst>
            </a:custGeom>
            <a:solidFill>
              <a:srgbClr val="FF2200"/>
            </a:solidFill>
            <a:ln>
              <a:noFill/>
            </a:ln>
          </p:spPr>
          <p:txBody>
            <a:bodyPr spcFirstLastPara="1" wrap="square" lIns="91425" tIns="91425" rIns="91425" bIns="91425" anchor="ctr" anchorCtr="0">
              <a:normAutofit fontScale="25000" lnSpcReduction="20000"/>
            </a:bodyPr>
            <a:lstStyle/>
            <a:p>
              <a:pPr marL="0" lvl="0" indent="0" algn="l" rtl="0">
                <a:spcBef>
                  <a:spcPts val="0"/>
                </a:spcBef>
                <a:spcAft>
                  <a:spcPts val="0"/>
                </a:spcAft>
                <a:buNone/>
              </a:pPr>
              <a:endParaRPr dirty="0"/>
            </a:p>
          </p:txBody>
        </p:sp>
        <p:sp>
          <p:nvSpPr>
            <p:cNvPr id="61" name="Google Shape;1252;p59">
              <a:extLst>
                <a:ext uri="{FF2B5EF4-FFF2-40B4-BE49-F238E27FC236}">
                  <a16:creationId xmlns:a16="http://schemas.microsoft.com/office/drawing/2014/main" id="{B0CE1183-E773-4285-833B-B8111BF99D95}"/>
                </a:ext>
              </a:extLst>
            </p:cNvPr>
            <p:cNvSpPr/>
            <p:nvPr/>
          </p:nvSpPr>
          <p:spPr>
            <a:xfrm>
              <a:off x="6096275" y="1789025"/>
              <a:ext cx="43800" cy="236075"/>
            </a:xfrm>
            <a:custGeom>
              <a:avLst/>
              <a:gdLst/>
              <a:ahLst/>
              <a:cxnLst/>
              <a:rect l="l" t="t" r="r" b="b"/>
              <a:pathLst>
                <a:path w="1752" h="9443" extrusionOk="0">
                  <a:moveTo>
                    <a:pt x="867" y="1"/>
                  </a:moveTo>
                  <a:cubicBezTo>
                    <a:pt x="496" y="1"/>
                    <a:pt x="153" y="236"/>
                    <a:pt x="37" y="596"/>
                  </a:cubicBezTo>
                  <a:cubicBezTo>
                    <a:pt x="13" y="680"/>
                    <a:pt x="1" y="775"/>
                    <a:pt x="1" y="870"/>
                  </a:cubicBezTo>
                  <a:lnTo>
                    <a:pt x="1" y="1632"/>
                  </a:lnTo>
                  <a:lnTo>
                    <a:pt x="1" y="3561"/>
                  </a:lnTo>
                  <a:lnTo>
                    <a:pt x="1" y="6847"/>
                  </a:lnTo>
                  <a:lnTo>
                    <a:pt x="1" y="8109"/>
                  </a:lnTo>
                  <a:lnTo>
                    <a:pt x="1" y="8633"/>
                  </a:lnTo>
                  <a:cubicBezTo>
                    <a:pt x="13" y="8990"/>
                    <a:pt x="263" y="9312"/>
                    <a:pt x="608" y="9407"/>
                  </a:cubicBezTo>
                  <a:cubicBezTo>
                    <a:pt x="703" y="9431"/>
                    <a:pt x="811" y="9443"/>
                    <a:pt x="906" y="9443"/>
                  </a:cubicBezTo>
                  <a:cubicBezTo>
                    <a:pt x="906" y="9443"/>
                    <a:pt x="834" y="9443"/>
                    <a:pt x="703" y="9395"/>
                  </a:cubicBezTo>
                  <a:cubicBezTo>
                    <a:pt x="513" y="9347"/>
                    <a:pt x="346" y="9216"/>
                    <a:pt x="251" y="9050"/>
                  </a:cubicBezTo>
                  <a:cubicBezTo>
                    <a:pt x="168" y="8919"/>
                    <a:pt x="132" y="8788"/>
                    <a:pt x="132" y="8645"/>
                  </a:cubicBezTo>
                  <a:lnTo>
                    <a:pt x="132" y="8121"/>
                  </a:lnTo>
                  <a:lnTo>
                    <a:pt x="132" y="6859"/>
                  </a:lnTo>
                  <a:lnTo>
                    <a:pt x="132" y="3585"/>
                  </a:lnTo>
                  <a:lnTo>
                    <a:pt x="132" y="1656"/>
                  </a:lnTo>
                  <a:lnTo>
                    <a:pt x="132" y="1132"/>
                  </a:lnTo>
                  <a:cubicBezTo>
                    <a:pt x="132" y="965"/>
                    <a:pt x="144" y="787"/>
                    <a:pt x="191" y="620"/>
                  </a:cubicBezTo>
                  <a:cubicBezTo>
                    <a:pt x="296" y="307"/>
                    <a:pt x="592" y="96"/>
                    <a:pt x="915" y="96"/>
                  </a:cubicBezTo>
                  <a:cubicBezTo>
                    <a:pt x="924" y="96"/>
                    <a:pt x="933" y="96"/>
                    <a:pt x="942" y="96"/>
                  </a:cubicBezTo>
                  <a:cubicBezTo>
                    <a:pt x="1287" y="96"/>
                    <a:pt x="1584" y="334"/>
                    <a:pt x="1668" y="668"/>
                  </a:cubicBezTo>
                  <a:cubicBezTo>
                    <a:pt x="1692" y="834"/>
                    <a:pt x="1704" y="1001"/>
                    <a:pt x="1692" y="1168"/>
                  </a:cubicBezTo>
                  <a:lnTo>
                    <a:pt x="1692" y="1680"/>
                  </a:lnTo>
                  <a:lnTo>
                    <a:pt x="1692" y="3609"/>
                  </a:lnTo>
                  <a:lnTo>
                    <a:pt x="1692" y="6883"/>
                  </a:lnTo>
                  <a:lnTo>
                    <a:pt x="1692" y="8145"/>
                  </a:lnTo>
                  <a:lnTo>
                    <a:pt x="1692" y="8669"/>
                  </a:lnTo>
                  <a:cubicBezTo>
                    <a:pt x="1680" y="8800"/>
                    <a:pt x="1644" y="8943"/>
                    <a:pt x="1561" y="9062"/>
                  </a:cubicBezTo>
                  <a:cubicBezTo>
                    <a:pt x="1442" y="9216"/>
                    <a:pt x="1275" y="9336"/>
                    <a:pt x="1084" y="9383"/>
                  </a:cubicBezTo>
                  <a:cubicBezTo>
                    <a:pt x="953" y="9407"/>
                    <a:pt x="870" y="9407"/>
                    <a:pt x="870" y="9407"/>
                  </a:cubicBezTo>
                  <a:cubicBezTo>
                    <a:pt x="906" y="9413"/>
                    <a:pt x="942" y="9416"/>
                    <a:pt x="977" y="9416"/>
                  </a:cubicBezTo>
                  <a:cubicBezTo>
                    <a:pt x="1013" y="9416"/>
                    <a:pt x="1049" y="9413"/>
                    <a:pt x="1084" y="9407"/>
                  </a:cubicBezTo>
                  <a:cubicBezTo>
                    <a:pt x="1287" y="9371"/>
                    <a:pt x="1465" y="9252"/>
                    <a:pt x="1584" y="9086"/>
                  </a:cubicBezTo>
                  <a:cubicBezTo>
                    <a:pt x="1680" y="8966"/>
                    <a:pt x="1727" y="8824"/>
                    <a:pt x="1739" y="8669"/>
                  </a:cubicBezTo>
                  <a:lnTo>
                    <a:pt x="1739" y="8157"/>
                  </a:lnTo>
                  <a:lnTo>
                    <a:pt x="1739" y="6895"/>
                  </a:lnTo>
                  <a:lnTo>
                    <a:pt x="1739" y="3609"/>
                  </a:lnTo>
                  <a:lnTo>
                    <a:pt x="1739" y="1680"/>
                  </a:lnTo>
                  <a:lnTo>
                    <a:pt x="1739" y="918"/>
                  </a:lnTo>
                  <a:cubicBezTo>
                    <a:pt x="1751" y="823"/>
                    <a:pt x="1739" y="739"/>
                    <a:pt x="1715" y="644"/>
                  </a:cubicBezTo>
                  <a:cubicBezTo>
                    <a:pt x="1620" y="275"/>
                    <a:pt x="1287" y="1"/>
                    <a:pt x="894" y="1"/>
                  </a:cubicBezTo>
                  <a:cubicBezTo>
                    <a:pt x="885" y="1"/>
                    <a:pt x="876" y="1"/>
                    <a:pt x="867" y="1"/>
                  </a:cubicBezTo>
                  <a:close/>
                </a:path>
              </a:pathLst>
            </a:custGeom>
            <a:solidFill>
              <a:srgbClr val="263238"/>
            </a:solidFill>
            <a:ln>
              <a:noFill/>
            </a:ln>
          </p:spPr>
          <p:txBody>
            <a:bodyPr spcFirstLastPara="1" wrap="square" lIns="91425" tIns="91425" rIns="91425" bIns="91425" anchor="ctr" anchorCtr="0">
              <a:normAutofit fontScale="47500" lnSpcReduction="20000"/>
            </a:bodyPr>
            <a:lstStyle/>
            <a:p>
              <a:pPr marL="0" lvl="0" indent="0" algn="l" rtl="0">
                <a:spcBef>
                  <a:spcPts val="0"/>
                </a:spcBef>
                <a:spcAft>
                  <a:spcPts val="0"/>
                </a:spcAft>
                <a:buNone/>
              </a:pPr>
              <a:endParaRPr dirty="0"/>
            </a:p>
          </p:txBody>
        </p:sp>
        <p:sp>
          <p:nvSpPr>
            <p:cNvPr id="62" name="Google Shape;1253;p59">
              <a:extLst>
                <a:ext uri="{FF2B5EF4-FFF2-40B4-BE49-F238E27FC236}">
                  <a16:creationId xmlns:a16="http://schemas.microsoft.com/office/drawing/2014/main" id="{839DEAB4-31F2-4157-8620-C4EF9C201BCD}"/>
                </a:ext>
              </a:extLst>
            </p:cNvPr>
            <p:cNvSpPr/>
            <p:nvPr/>
          </p:nvSpPr>
          <p:spPr>
            <a:xfrm>
              <a:off x="6028725" y="1789325"/>
              <a:ext cx="43775" cy="235900"/>
            </a:xfrm>
            <a:custGeom>
              <a:avLst/>
              <a:gdLst/>
              <a:ahLst/>
              <a:cxnLst/>
              <a:rect l="l" t="t" r="r" b="b"/>
              <a:pathLst>
                <a:path w="1751" h="9436" extrusionOk="0">
                  <a:moveTo>
                    <a:pt x="893" y="1"/>
                  </a:moveTo>
                  <a:cubicBezTo>
                    <a:pt x="703" y="1"/>
                    <a:pt x="524" y="49"/>
                    <a:pt x="369" y="156"/>
                  </a:cubicBezTo>
                  <a:cubicBezTo>
                    <a:pt x="215" y="263"/>
                    <a:pt x="95" y="418"/>
                    <a:pt x="48" y="596"/>
                  </a:cubicBezTo>
                  <a:cubicBezTo>
                    <a:pt x="24" y="692"/>
                    <a:pt x="0" y="775"/>
                    <a:pt x="12" y="870"/>
                  </a:cubicBezTo>
                  <a:lnTo>
                    <a:pt x="12" y="1632"/>
                  </a:lnTo>
                  <a:lnTo>
                    <a:pt x="12" y="3561"/>
                  </a:lnTo>
                  <a:lnTo>
                    <a:pt x="12" y="6847"/>
                  </a:lnTo>
                  <a:lnTo>
                    <a:pt x="12" y="8109"/>
                  </a:lnTo>
                  <a:lnTo>
                    <a:pt x="12" y="8633"/>
                  </a:lnTo>
                  <a:cubicBezTo>
                    <a:pt x="12" y="8990"/>
                    <a:pt x="262" y="9312"/>
                    <a:pt x="619" y="9407"/>
                  </a:cubicBezTo>
                  <a:cubicBezTo>
                    <a:pt x="689" y="9424"/>
                    <a:pt x="765" y="9435"/>
                    <a:pt x="843" y="9435"/>
                  </a:cubicBezTo>
                  <a:cubicBezTo>
                    <a:pt x="871" y="9435"/>
                    <a:pt x="900" y="9434"/>
                    <a:pt x="929" y="9431"/>
                  </a:cubicBezTo>
                  <a:cubicBezTo>
                    <a:pt x="929" y="9431"/>
                    <a:pt x="857" y="9431"/>
                    <a:pt x="715" y="9383"/>
                  </a:cubicBezTo>
                  <a:cubicBezTo>
                    <a:pt x="524" y="9335"/>
                    <a:pt x="369" y="9204"/>
                    <a:pt x="262" y="9038"/>
                  </a:cubicBezTo>
                  <a:cubicBezTo>
                    <a:pt x="191" y="8907"/>
                    <a:pt x="155" y="8776"/>
                    <a:pt x="155" y="8633"/>
                  </a:cubicBezTo>
                  <a:lnTo>
                    <a:pt x="155" y="8109"/>
                  </a:lnTo>
                  <a:lnTo>
                    <a:pt x="155" y="6847"/>
                  </a:lnTo>
                  <a:lnTo>
                    <a:pt x="155" y="3573"/>
                  </a:lnTo>
                  <a:lnTo>
                    <a:pt x="155" y="1644"/>
                  </a:lnTo>
                  <a:lnTo>
                    <a:pt x="155" y="1120"/>
                  </a:lnTo>
                  <a:cubicBezTo>
                    <a:pt x="143" y="953"/>
                    <a:pt x="155" y="787"/>
                    <a:pt x="191" y="620"/>
                  </a:cubicBezTo>
                  <a:cubicBezTo>
                    <a:pt x="304" y="300"/>
                    <a:pt x="602" y="100"/>
                    <a:pt x="922" y="100"/>
                  </a:cubicBezTo>
                  <a:cubicBezTo>
                    <a:pt x="1007" y="100"/>
                    <a:pt x="1094" y="114"/>
                    <a:pt x="1179" y="144"/>
                  </a:cubicBezTo>
                  <a:cubicBezTo>
                    <a:pt x="1417" y="227"/>
                    <a:pt x="1608" y="418"/>
                    <a:pt x="1667" y="668"/>
                  </a:cubicBezTo>
                  <a:cubicBezTo>
                    <a:pt x="1691" y="834"/>
                    <a:pt x="1703" y="1001"/>
                    <a:pt x="1691" y="1168"/>
                  </a:cubicBezTo>
                  <a:lnTo>
                    <a:pt x="1691" y="1680"/>
                  </a:lnTo>
                  <a:lnTo>
                    <a:pt x="1691" y="3609"/>
                  </a:lnTo>
                  <a:lnTo>
                    <a:pt x="1691" y="6883"/>
                  </a:lnTo>
                  <a:lnTo>
                    <a:pt x="1691" y="8145"/>
                  </a:lnTo>
                  <a:lnTo>
                    <a:pt x="1691" y="8669"/>
                  </a:lnTo>
                  <a:cubicBezTo>
                    <a:pt x="1691" y="8800"/>
                    <a:pt x="1643" y="8943"/>
                    <a:pt x="1560" y="9062"/>
                  </a:cubicBezTo>
                  <a:cubicBezTo>
                    <a:pt x="1453" y="9216"/>
                    <a:pt x="1274" y="9335"/>
                    <a:pt x="1084" y="9383"/>
                  </a:cubicBezTo>
                  <a:cubicBezTo>
                    <a:pt x="953" y="9407"/>
                    <a:pt x="881" y="9407"/>
                    <a:pt x="881" y="9407"/>
                  </a:cubicBezTo>
                  <a:cubicBezTo>
                    <a:pt x="917" y="9413"/>
                    <a:pt x="953" y="9416"/>
                    <a:pt x="988" y="9416"/>
                  </a:cubicBezTo>
                  <a:cubicBezTo>
                    <a:pt x="1024" y="9416"/>
                    <a:pt x="1060" y="9413"/>
                    <a:pt x="1096" y="9407"/>
                  </a:cubicBezTo>
                  <a:cubicBezTo>
                    <a:pt x="1298" y="9371"/>
                    <a:pt x="1477" y="9252"/>
                    <a:pt x="1596" y="9085"/>
                  </a:cubicBezTo>
                  <a:cubicBezTo>
                    <a:pt x="1679" y="8966"/>
                    <a:pt x="1739" y="8823"/>
                    <a:pt x="1739" y="8669"/>
                  </a:cubicBezTo>
                  <a:lnTo>
                    <a:pt x="1739" y="8157"/>
                  </a:lnTo>
                  <a:lnTo>
                    <a:pt x="1739" y="6895"/>
                  </a:lnTo>
                  <a:lnTo>
                    <a:pt x="1739" y="3609"/>
                  </a:lnTo>
                  <a:lnTo>
                    <a:pt x="1739" y="1680"/>
                  </a:lnTo>
                  <a:lnTo>
                    <a:pt x="1739" y="918"/>
                  </a:lnTo>
                  <a:cubicBezTo>
                    <a:pt x="1750" y="822"/>
                    <a:pt x="1739" y="739"/>
                    <a:pt x="1715" y="644"/>
                  </a:cubicBezTo>
                  <a:cubicBezTo>
                    <a:pt x="1619" y="275"/>
                    <a:pt x="1286" y="13"/>
                    <a:pt x="893" y="1"/>
                  </a:cubicBezTo>
                  <a:close/>
                </a:path>
              </a:pathLst>
            </a:custGeom>
            <a:solidFill>
              <a:srgbClr val="263238"/>
            </a:solidFill>
            <a:ln>
              <a:noFill/>
            </a:ln>
          </p:spPr>
          <p:txBody>
            <a:bodyPr spcFirstLastPara="1" wrap="square" lIns="91425" tIns="91425" rIns="91425" bIns="91425" anchor="ctr" anchorCtr="0">
              <a:normAutofit fontScale="47500" lnSpcReduction="20000"/>
            </a:bodyPr>
            <a:lstStyle/>
            <a:p>
              <a:pPr marL="0" lvl="0" indent="0" algn="l" rtl="0">
                <a:spcBef>
                  <a:spcPts val="0"/>
                </a:spcBef>
                <a:spcAft>
                  <a:spcPts val="0"/>
                </a:spcAft>
                <a:buNone/>
              </a:pPr>
              <a:endParaRPr dirty="0"/>
            </a:p>
          </p:txBody>
        </p:sp>
        <p:sp>
          <p:nvSpPr>
            <p:cNvPr id="63" name="Google Shape;1254;p59">
              <a:extLst>
                <a:ext uri="{FF2B5EF4-FFF2-40B4-BE49-F238E27FC236}">
                  <a16:creationId xmlns:a16="http://schemas.microsoft.com/office/drawing/2014/main" id="{11134DAC-80AF-4621-96A8-78705B6FE298}"/>
                </a:ext>
              </a:extLst>
            </p:cNvPr>
            <p:cNvSpPr/>
            <p:nvPr/>
          </p:nvSpPr>
          <p:spPr>
            <a:xfrm>
              <a:off x="5952825" y="1789325"/>
              <a:ext cx="43775" cy="235900"/>
            </a:xfrm>
            <a:custGeom>
              <a:avLst/>
              <a:gdLst/>
              <a:ahLst/>
              <a:cxnLst/>
              <a:rect l="l" t="t" r="r" b="b"/>
              <a:pathLst>
                <a:path w="1751" h="9436" extrusionOk="0">
                  <a:moveTo>
                    <a:pt x="866" y="1"/>
                  </a:moveTo>
                  <a:cubicBezTo>
                    <a:pt x="495" y="1"/>
                    <a:pt x="152" y="236"/>
                    <a:pt x="36" y="596"/>
                  </a:cubicBezTo>
                  <a:cubicBezTo>
                    <a:pt x="12" y="692"/>
                    <a:pt x="0" y="775"/>
                    <a:pt x="0" y="870"/>
                  </a:cubicBezTo>
                  <a:lnTo>
                    <a:pt x="0" y="1632"/>
                  </a:lnTo>
                  <a:lnTo>
                    <a:pt x="0" y="3561"/>
                  </a:lnTo>
                  <a:lnTo>
                    <a:pt x="0" y="6847"/>
                  </a:lnTo>
                  <a:lnTo>
                    <a:pt x="0" y="8109"/>
                  </a:lnTo>
                  <a:lnTo>
                    <a:pt x="0" y="8633"/>
                  </a:lnTo>
                  <a:cubicBezTo>
                    <a:pt x="12" y="8990"/>
                    <a:pt x="262" y="9312"/>
                    <a:pt x="607" y="9407"/>
                  </a:cubicBezTo>
                  <a:cubicBezTo>
                    <a:pt x="686" y="9424"/>
                    <a:pt x="764" y="9435"/>
                    <a:pt x="843" y="9435"/>
                  </a:cubicBezTo>
                  <a:cubicBezTo>
                    <a:pt x="871" y="9435"/>
                    <a:pt x="900" y="9434"/>
                    <a:pt x="929" y="9431"/>
                  </a:cubicBezTo>
                  <a:cubicBezTo>
                    <a:pt x="929" y="9431"/>
                    <a:pt x="857" y="9431"/>
                    <a:pt x="726" y="9383"/>
                  </a:cubicBezTo>
                  <a:cubicBezTo>
                    <a:pt x="524" y="9335"/>
                    <a:pt x="369" y="9204"/>
                    <a:pt x="262" y="9038"/>
                  </a:cubicBezTo>
                  <a:cubicBezTo>
                    <a:pt x="191" y="8907"/>
                    <a:pt x="155" y="8776"/>
                    <a:pt x="155" y="8633"/>
                  </a:cubicBezTo>
                  <a:lnTo>
                    <a:pt x="155" y="8109"/>
                  </a:lnTo>
                  <a:lnTo>
                    <a:pt x="155" y="6847"/>
                  </a:lnTo>
                  <a:lnTo>
                    <a:pt x="155" y="3573"/>
                  </a:lnTo>
                  <a:lnTo>
                    <a:pt x="155" y="1644"/>
                  </a:lnTo>
                  <a:lnTo>
                    <a:pt x="155" y="1120"/>
                  </a:lnTo>
                  <a:cubicBezTo>
                    <a:pt x="143" y="953"/>
                    <a:pt x="155" y="787"/>
                    <a:pt x="191" y="620"/>
                  </a:cubicBezTo>
                  <a:cubicBezTo>
                    <a:pt x="295" y="307"/>
                    <a:pt x="591" y="96"/>
                    <a:pt x="914" y="96"/>
                  </a:cubicBezTo>
                  <a:cubicBezTo>
                    <a:pt x="923" y="96"/>
                    <a:pt x="932" y="96"/>
                    <a:pt x="941" y="96"/>
                  </a:cubicBezTo>
                  <a:cubicBezTo>
                    <a:pt x="1286" y="96"/>
                    <a:pt x="1584" y="334"/>
                    <a:pt x="1667" y="668"/>
                  </a:cubicBezTo>
                  <a:cubicBezTo>
                    <a:pt x="1691" y="834"/>
                    <a:pt x="1703" y="1001"/>
                    <a:pt x="1691" y="1168"/>
                  </a:cubicBezTo>
                  <a:lnTo>
                    <a:pt x="1691" y="1680"/>
                  </a:lnTo>
                  <a:lnTo>
                    <a:pt x="1691" y="3609"/>
                  </a:lnTo>
                  <a:lnTo>
                    <a:pt x="1691" y="6883"/>
                  </a:lnTo>
                  <a:lnTo>
                    <a:pt x="1691" y="8145"/>
                  </a:lnTo>
                  <a:lnTo>
                    <a:pt x="1691" y="8669"/>
                  </a:lnTo>
                  <a:cubicBezTo>
                    <a:pt x="1679" y="8800"/>
                    <a:pt x="1643" y="8943"/>
                    <a:pt x="1560" y="9062"/>
                  </a:cubicBezTo>
                  <a:cubicBezTo>
                    <a:pt x="1441" y="9216"/>
                    <a:pt x="1274" y="9335"/>
                    <a:pt x="1084" y="9383"/>
                  </a:cubicBezTo>
                  <a:cubicBezTo>
                    <a:pt x="953" y="9407"/>
                    <a:pt x="881" y="9407"/>
                    <a:pt x="881" y="9407"/>
                  </a:cubicBezTo>
                  <a:cubicBezTo>
                    <a:pt x="911" y="9413"/>
                    <a:pt x="944" y="9416"/>
                    <a:pt x="978" y="9416"/>
                  </a:cubicBezTo>
                  <a:cubicBezTo>
                    <a:pt x="1012" y="9416"/>
                    <a:pt x="1048" y="9413"/>
                    <a:pt x="1084" y="9407"/>
                  </a:cubicBezTo>
                  <a:cubicBezTo>
                    <a:pt x="1286" y="9371"/>
                    <a:pt x="1465" y="9252"/>
                    <a:pt x="1584" y="9085"/>
                  </a:cubicBezTo>
                  <a:cubicBezTo>
                    <a:pt x="1679" y="8966"/>
                    <a:pt x="1727" y="8823"/>
                    <a:pt x="1738" y="8669"/>
                  </a:cubicBezTo>
                  <a:lnTo>
                    <a:pt x="1738" y="8157"/>
                  </a:lnTo>
                  <a:lnTo>
                    <a:pt x="1738" y="6895"/>
                  </a:lnTo>
                  <a:lnTo>
                    <a:pt x="1738" y="3609"/>
                  </a:lnTo>
                  <a:lnTo>
                    <a:pt x="1738" y="1680"/>
                  </a:lnTo>
                  <a:lnTo>
                    <a:pt x="1738" y="918"/>
                  </a:lnTo>
                  <a:cubicBezTo>
                    <a:pt x="1750" y="822"/>
                    <a:pt x="1738" y="739"/>
                    <a:pt x="1715" y="644"/>
                  </a:cubicBezTo>
                  <a:cubicBezTo>
                    <a:pt x="1619" y="275"/>
                    <a:pt x="1286" y="1"/>
                    <a:pt x="893" y="1"/>
                  </a:cubicBezTo>
                  <a:cubicBezTo>
                    <a:pt x="884" y="1"/>
                    <a:pt x="875" y="1"/>
                    <a:pt x="866" y="1"/>
                  </a:cubicBezTo>
                  <a:close/>
                </a:path>
              </a:pathLst>
            </a:custGeom>
            <a:solidFill>
              <a:srgbClr val="263238"/>
            </a:solidFill>
            <a:ln>
              <a:noFill/>
            </a:ln>
          </p:spPr>
          <p:txBody>
            <a:bodyPr spcFirstLastPara="1" wrap="square" lIns="91425" tIns="91425" rIns="91425" bIns="91425" anchor="ctr" anchorCtr="0">
              <a:normAutofit fontScale="47500" lnSpcReduction="20000"/>
            </a:bodyPr>
            <a:lstStyle/>
            <a:p>
              <a:pPr marL="0" lvl="0" indent="0" algn="l" rtl="0">
                <a:spcBef>
                  <a:spcPts val="0"/>
                </a:spcBef>
                <a:spcAft>
                  <a:spcPts val="0"/>
                </a:spcAft>
                <a:buNone/>
              </a:pPr>
              <a:endParaRPr dirty="0"/>
            </a:p>
          </p:txBody>
        </p:sp>
        <p:sp>
          <p:nvSpPr>
            <p:cNvPr id="64" name="Google Shape;1255;p59">
              <a:extLst>
                <a:ext uri="{FF2B5EF4-FFF2-40B4-BE49-F238E27FC236}">
                  <a16:creationId xmlns:a16="http://schemas.microsoft.com/office/drawing/2014/main" id="{E0F3C6A0-79D6-42A7-BD35-AEF7032F7C4C}"/>
                </a:ext>
              </a:extLst>
            </p:cNvPr>
            <p:cNvSpPr/>
            <p:nvPr/>
          </p:nvSpPr>
          <p:spPr>
            <a:xfrm>
              <a:off x="5790000" y="1638800"/>
              <a:ext cx="517350" cy="514450"/>
            </a:xfrm>
            <a:custGeom>
              <a:avLst/>
              <a:gdLst/>
              <a:ahLst/>
              <a:cxnLst/>
              <a:rect l="l" t="t" r="r" b="b"/>
              <a:pathLst>
                <a:path w="20694" h="20578" extrusionOk="0">
                  <a:moveTo>
                    <a:pt x="10389" y="36"/>
                  </a:moveTo>
                  <a:cubicBezTo>
                    <a:pt x="10371" y="36"/>
                    <a:pt x="10353" y="39"/>
                    <a:pt x="10335" y="45"/>
                  </a:cubicBezTo>
                  <a:lnTo>
                    <a:pt x="10442" y="45"/>
                  </a:lnTo>
                  <a:cubicBezTo>
                    <a:pt x="10424" y="39"/>
                    <a:pt x="10406" y="36"/>
                    <a:pt x="10389" y="36"/>
                  </a:cubicBezTo>
                  <a:close/>
                  <a:moveTo>
                    <a:pt x="10234" y="0"/>
                  </a:moveTo>
                  <a:cubicBezTo>
                    <a:pt x="10204" y="0"/>
                    <a:pt x="10174" y="3"/>
                    <a:pt x="10145" y="9"/>
                  </a:cubicBezTo>
                  <a:lnTo>
                    <a:pt x="9621" y="9"/>
                  </a:lnTo>
                  <a:cubicBezTo>
                    <a:pt x="9513" y="9"/>
                    <a:pt x="9383" y="9"/>
                    <a:pt x="9240" y="21"/>
                  </a:cubicBezTo>
                  <a:lnTo>
                    <a:pt x="8775" y="93"/>
                  </a:lnTo>
                  <a:lnTo>
                    <a:pt x="8240" y="164"/>
                  </a:lnTo>
                  <a:lnTo>
                    <a:pt x="7644" y="319"/>
                  </a:lnTo>
                  <a:cubicBezTo>
                    <a:pt x="6620" y="581"/>
                    <a:pt x="5644" y="998"/>
                    <a:pt x="4751" y="1581"/>
                  </a:cubicBezTo>
                  <a:cubicBezTo>
                    <a:pt x="2072" y="3284"/>
                    <a:pt x="346" y="6117"/>
                    <a:pt x="48" y="9272"/>
                  </a:cubicBezTo>
                  <a:cubicBezTo>
                    <a:pt x="12" y="9749"/>
                    <a:pt x="0" y="10213"/>
                    <a:pt x="24" y="10677"/>
                  </a:cubicBezTo>
                  <a:cubicBezTo>
                    <a:pt x="24" y="10915"/>
                    <a:pt x="24" y="11165"/>
                    <a:pt x="60" y="11404"/>
                  </a:cubicBezTo>
                  <a:cubicBezTo>
                    <a:pt x="108" y="11642"/>
                    <a:pt x="143" y="11880"/>
                    <a:pt x="179" y="12118"/>
                  </a:cubicBezTo>
                  <a:cubicBezTo>
                    <a:pt x="358" y="13118"/>
                    <a:pt x="679" y="14082"/>
                    <a:pt x="1143" y="14975"/>
                  </a:cubicBezTo>
                  <a:cubicBezTo>
                    <a:pt x="2132" y="16928"/>
                    <a:pt x="3727" y="18512"/>
                    <a:pt x="5692" y="19488"/>
                  </a:cubicBezTo>
                  <a:cubicBezTo>
                    <a:pt x="6716" y="20012"/>
                    <a:pt x="7823" y="20345"/>
                    <a:pt x="8966" y="20488"/>
                  </a:cubicBezTo>
                  <a:cubicBezTo>
                    <a:pt x="9252" y="20536"/>
                    <a:pt x="9549" y="20559"/>
                    <a:pt x="9835" y="20559"/>
                  </a:cubicBezTo>
                  <a:cubicBezTo>
                    <a:pt x="9984" y="20571"/>
                    <a:pt x="10133" y="20577"/>
                    <a:pt x="10281" y="20577"/>
                  </a:cubicBezTo>
                  <a:cubicBezTo>
                    <a:pt x="10430" y="20577"/>
                    <a:pt x="10579" y="20571"/>
                    <a:pt x="10728" y="20559"/>
                  </a:cubicBezTo>
                  <a:cubicBezTo>
                    <a:pt x="12593" y="20489"/>
                    <a:pt x="14411" y="19915"/>
                    <a:pt x="15974" y="18884"/>
                  </a:cubicBezTo>
                  <a:lnTo>
                    <a:pt x="15974" y="18884"/>
                  </a:lnTo>
                  <a:lnTo>
                    <a:pt x="19515" y="20321"/>
                  </a:lnTo>
                  <a:lnTo>
                    <a:pt x="19729" y="20417"/>
                  </a:lnTo>
                  <a:lnTo>
                    <a:pt x="19729" y="20417"/>
                  </a:lnTo>
                  <a:lnTo>
                    <a:pt x="19670" y="20190"/>
                  </a:lnTo>
                  <a:cubicBezTo>
                    <a:pt x="19305" y="18897"/>
                    <a:pt x="18952" y="17627"/>
                    <a:pt x="18622" y="16404"/>
                  </a:cubicBezTo>
                  <a:lnTo>
                    <a:pt x="18622" y="16404"/>
                  </a:lnTo>
                  <a:cubicBezTo>
                    <a:pt x="19579" y="15128"/>
                    <a:pt x="20221" y="13634"/>
                    <a:pt x="20503" y="12070"/>
                  </a:cubicBezTo>
                  <a:cubicBezTo>
                    <a:pt x="20646" y="11332"/>
                    <a:pt x="20693" y="10570"/>
                    <a:pt x="20646" y="9820"/>
                  </a:cubicBezTo>
                  <a:cubicBezTo>
                    <a:pt x="20634" y="9451"/>
                    <a:pt x="20610" y="9094"/>
                    <a:pt x="20539" y="8737"/>
                  </a:cubicBezTo>
                  <a:cubicBezTo>
                    <a:pt x="20515" y="8558"/>
                    <a:pt x="20491" y="8391"/>
                    <a:pt x="20467" y="8213"/>
                  </a:cubicBezTo>
                  <a:cubicBezTo>
                    <a:pt x="20432" y="8046"/>
                    <a:pt x="20372" y="7867"/>
                    <a:pt x="20336" y="7701"/>
                  </a:cubicBezTo>
                  <a:cubicBezTo>
                    <a:pt x="19741" y="5343"/>
                    <a:pt x="18324" y="3284"/>
                    <a:pt x="16336" y="1867"/>
                  </a:cubicBezTo>
                  <a:cubicBezTo>
                    <a:pt x="15598" y="1343"/>
                    <a:pt x="14800" y="926"/>
                    <a:pt x="13955" y="617"/>
                  </a:cubicBezTo>
                  <a:lnTo>
                    <a:pt x="13419" y="426"/>
                  </a:lnTo>
                  <a:lnTo>
                    <a:pt x="12907" y="295"/>
                  </a:lnTo>
                  <a:lnTo>
                    <a:pt x="12442" y="200"/>
                  </a:lnTo>
                  <a:cubicBezTo>
                    <a:pt x="12288" y="176"/>
                    <a:pt x="12145" y="152"/>
                    <a:pt x="12014" y="140"/>
                  </a:cubicBezTo>
                  <a:cubicBezTo>
                    <a:pt x="11740" y="105"/>
                    <a:pt x="11502" y="57"/>
                    <a:pt x="11288" y="45"/>
                  </a:cubicBezTo>
                  <a:lnTo>
                    <a:pt x="10442" y="45"/>
                  </a:lnTo>
                  <a:lnTo>
                    <a:pt x="10764" y="69"/>
                  </a:lnTo>
                  <a:lnTo>
                    <a:pt x="11288" y="105"/>
                  </a:lnTo>
                  <a:cubicBezTo>
                    <a:pt x="11490" y="116"/>
                    <a:pt x="11728" y="176"/>
                    <a:pt x="12002" y="212"/>
                  </a:cubicBezTo>
                  <a:cubicBezTo>
                    <a:pt x="15967" y="902"/>
                    <a:pt x="19158" y="3855"/>
                    <a:pt x="20158" y="7760"/>
                  </a:cubicBezTo>
                  <a:cubicBezTo>
                    <a:pt x="20193" y="7927"/>
                    <a:pt x="20241" y="8082"/>
                    <a:pt x="20277" y="8260"/>
                  </a:cubicBezTo>
                  <a:cubicBezTo>
                    <a:pt x="20312" y="8427"/>
                    <a:pt x="20324" y="8594"/>
                    <a:pt x="20348" y="8772"/>
                  </a:cubicBezTo>
                  <a:cubicBezTo>
                    <a:pt x="20408" y="9118"/>
                    <a:pt x="20443" y="9475"/>
                    <a:pt x="20443" y="9832"/>
                  </a:cubicBezTo>
                  <a:cubicBezTo>
                    <a:pt x="20491" y="10570"/>
                    <a:pt x="20443" y="11308"/>
                    <a:pt x="20301" y="12035"/>
                  </a:cubicBezTo>
                  <a:cubicBezTo>
                    <a:pt x="20015" y="13594"/>
                    <a:pt x="19372" y="15059"/>
                    <a:pt x="18419" y="16321"/>
                  </a:cubicBezTo>
                  <a:lnTo>
                    <a:pt x="18384" y="16368"/>
                  </a:lnTo>
                  <a:lnTo>
                    <a:pt x="18384" y="16416"/>
                  </a:lnTo>
                  <a:cubicBezTo>
                    <a:pt x="18687" y="17586"/>
                    <a:pt x="19023" y="18798"/>
                    <a:pt x="19360" y="20032"/>
                  </a:cubicBezTo>
                  <a:lnTo>
                    <a:pt x="19360" y="20032"/>
                  </a:lnTo>
                  <a:lnTo>
                    <a:pt x="15990" y="18666"/>
                  </a:lnTo>
                  <a:lnTo>
                    <a:pt x="15931" y="18654"/>
                  </a:lnTo>
                  <a:lnTo>
                    <a:pt x="15883" y="18678"/>
                  </a:lnTo>
                  <a:cubicBezTo>
                    <a:pt x="14347" y="19702"/>
                    <a:pt x="12561" y="20274"/>
                    <a:pt x="10716" y="20345"/>
                  </a:cubicBezTo>
                  <a:cubicBezTo>
                    <a:pt x="10593" y="20350"/>
                    <a:pt x="10471" y="20353"/>
                    <a:pt x="10351" y="20353"/>
                  </a:cubicBezTo>
                  <a:cubicBezTo>
                    <a:pt x="10182" y="20353"/>
                    <a:pt x="10014" y="20347"/>
                    <a:pt x="9847" y="20333"/>
                  </a:cubicBezTo>
                  <a:cubicBezTo>
                    <a:pt x="9561" y="20333"/>
                    <a:pt x="9275" y="20309"/>
                    <a:pt x="8990" y="20262"/>
                  </a:cubicBezTo>
                  <a:cubicBezTo>
                    <a:pt x="7870" y="20131"/>
                    <a:pt x="6787" y="19797"/>
                    <a:pt x="5775" y="19286"/>
                  </a:cubicBezTo>
                  <a:cubicBezTo>
                    <a:pt x="4811" y="18797"/>
                    <a:pt x="3918" y="18154"/>
                    <a:pt x="3144" y="17392"/>
                  </a:cubicBezTo>
                  <a:cubicBezTo>
                    <a:pt x="2417" y="16654"/>
                    <a:pt x="1798" y="15809"/>
                    <a:pt x="1310" y="14892"/>
                  </a:cubicBezTo>
                  <a:cubicBezTo>
                    <a:pt x="858" y="14011"/>
                    <a:pt x="536" y="13070"/>
                    <a:pt x="346" y="12094"/>
                  </a:cubicBezTo>
                  <a:cubicBezTo>
                    <a:pt x="310" y="11856"/>
                    <a:pt x="274" y="11618"/>
                    <a:pt x="239" y="11392"/>
                  </a:cubicBezTo>
                  <a:cubicBezTo>
                    <a:pt x="203" y="11154"/>
                    <a:pt x="203" y="10915"/>
                    <a:pt x="191" y="10677"/>
                  </a:cubicBezTo>
                  <a:cubicBezTo>
                    <a:pt x="12" y="7082"/>
                    <a:pt x="1774" y="3653"/>
                    <a:pt x="4799" y="1700"/>
                  </a:cubicBezTo>
                  <a:cubicBezTo>
                    <a:pt x="5668" y="1117"/>
                    <a:pt x="6632" y="688"/>
                    <a:pt x="7644" y="414"/>
                  </a:cubicBezTo>
                  <a:lnTo>
                    <a:pt x="8240" y="259"/>
                  </a:lnTo>
                  <a:lnTo>
                    <a:pt x="8775" y="164"/>
                  </a:lnTo>
                  <a:lnTo>
                    <a:pt x="9228" y="93"/>
                  </a:lnTo>
                  <a:cubicBezTo>
                    <a:pt x="9371" y="81"/>
                    <a:pt x="9490" y="69"/>
                    <a:pt x="9609" y="69"/>
                  </a:cubicBezTo>
                  <a:lnTo>
                    <a:pt x="10121" y="21"/>
                  </a:lnTo>
                  <a:cubicBezTo>
                    <a:pt x="10192" y="21"/>
                    <a:pt x="10252" y="21"/>
                    <a:pt x="10323" y="9"/>
                  </a:cubicBezTo>
                  <a:cubicBezTo>
                    <a:pt x="10293" y="3"/>
                    <a:pt x="10264" y="0"/>
                    <a:pt x="10234" y="0"/>
                  </a:cubicBezTo>
                  <a:close/>
                </a:path>
              </a:pathLst>
            </a:custGeom>
            <a:solidFill>
              <a:srgbClr val="263238"/>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26756F42-EFDB-47FC-91B8-CBD75FD0A938}"/>
              </a:ext>
            </a:extLst>
          </p:cNvPr>
          <p:cNvSpPr txBox="1"/>
          <p:nvPr/>
        </p:nvSpPr>
        <p:spPr>
          <a:xfrm>
            <a:off x="3832622" y="1700212"/>
            <a:ext cx="914400" cy="9144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B36F721E-4C1B-403C-9AB8-A5D084E6B8E4}"/>
              </a:ext>
            </a:extLst>
          </p:cNvPr>
          <p:cNvSpPr txBox="1"/>
          <p:nvPr/>
        </p:nvSpPr>
        <p:spPr>
          <a:xfrm>
            <a:off x="3832622" y="1700212"/>
            <a:ext cx="914400" cy="914400"/>
          </a:xfrm>
          <a:prstGeom prst="rect">
            <a:avLst/>
          </a:prstGeom>
          <a:noFill/>
        </p:spPr>
        <p:txBody>
          <a:bodyPr wrap="square" rtlCol="0">
            <a:spAutoFit/>
          </a:bodyPr>
          <a:lstStyle/>
          <a:p>
            <a:endParaRPr lang="en-IN" dirty="0"/>
          </a:p>
        </p:txBody>
      </p:sp>
      <p:sp>
        <p:nvSpPr>
          <p:cNvPr id="1856" name="TextBox 1855">
            <a:extLst>
              <a:ext uri="{FF2B5EF4-FFF2-40B4-BE49-F238E27FC236}">
                <a16:creationId xmlns:a16="http://schemas.microsoft.com/office/drawing/2014/main" id="{79CA1403-AFD5-4FA7-8B09-B0A07E0B4CD2}"/>
              </a:ext>
            </a:extLst>
          </p:cNvPr>
          <p:cNvSpPr txBox="1"/>
          <p:nvPr/>
        </p:nvSpPr>
        <p:spPr>
          <a:xfrm>
            <a:off x="2257739" y="3431300"/>
            <a:ext cx="5932161" cy="954107"/>
          </a:xfrm>
          <a:prstGeom prst="rect">
            <a:avLst/>
          </a:prstGeom>
          <a:noFill/>
        </p:spPr>
        <p:txBody>
          <a:bodyPr wrap="square" rtlCol="0">
            <a:spAutoFit/>
          </a:bodyPr>
          <a:lstStyle/>
          <a:p>
            <a:r>
              <a:rPr lang="en-IN" dirty="0">
                <a:solidFill>
                  <a:schemeClr val="tx1"/>
                </a:solidFill>
                <a:latin typeface="Avenir Roman" panose="02000503020000020003" pitchFamily="2" charset="0"/>
                <a:ea typeface="Roboto" panose="020B0604020202020204" charset="0"/>
              </a:rPr>
              <a:t>As of now many healthcare centres use the method of maintaining paper files when it comes to storing data about patients. This method lacks security and the the files can easily be lost bringing trouble to the patient and the healthcare centre.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ubtitle 2">
            <a:extLst>
              <a:ext uri="{FF2B5EF4-FFF2-40B4-BE49-F238E27FC236}">
                <a16:creationId xmlns:a16="http://schemas.microsoft.com/office/drawing/2014/main" id="{447A9396-8DE1-4FCB-9CF5-730C9E3BF88C}"/>
              </a:ext>
            </a:extLst>
          </p:cNvPr>
          <p:cNvSpPr>
            <a:spLocks noGrp="1"/>
          </p:cNvSpPr>
          <p:nvPr>
            <p:ph type="subTitle" idx="1"/>
          </p:nvPr>
        </p:nvSpPr>
        <p:spPr>
          <a:xfrm>
            <a:off x="204355" y="860806"/>
            <a:ext cx="4536731" cy="3477943"/>
          </a:xfrm>
        </p:spPr>
        <p:txBody>
          <a:bodyPr/>
          <a:lstStyle/>
          <a:p>
            <a:pPr marL="469900" indent="-342900">
              <a:buFont typeface="Courier New" panose="02070309020205020404" pitchFamily="49" charset="0"/>
              <a:buChar char="o"/>
            </a:pPr>
            <a:r>
              <a:rPr lang="en-US" sz="1600" dirty="0">
                <a:latin typeface="Forte" panose="03060902040502070203" pitchFamily="66" charset="0"/>
              </a:rPr>
              <a:t>CUMBERSOME :-</a:t>
            </a:r>
          </a:p>
          <a:p>
            <a:pPr marL="127000" indent="0"/>
            <a:endParaRPr lang="en-US" sz="1600" dirty="0">
              <a:latin typeface="Forte" panose="03060902040502070203" pitchFamily="66" charset="0"/>
            </a:endParaRPr>
          </a:p>
          <a:p>
            <a:pPr marL="127000" indent="0"/>
            <a:r>
              <a:rPr lang="en-US" sz="1600" dirty="0">
                <a:latin typeface="Avenir Roman" panose="02000503020000020003" pitchFamily="2" charset="0"/>
                <a:ea typeface="Roboto" panose="020B0604020202020204" charset="0"/>
              </a:rPr>
              <a:t>Keeping track of the data and information of a large number of patients in files is cumbersome and tiring when done on papers.</a:t>
            </a:r>
          </a:p>
          <a:p>
            <a:pPr marL="127000" indent="0"/>
            <a:endParaRPr lang="en-US" sz="1600" dirty="0">
              <a:latin typeface="Roboto" panose="020B0604020202020204" charset="0"/>
              <a:ea typeface="Roboto" panose="020B0604020202020204" charset="0"/>
            </a:endParaRPr>
          </a:p>
          <a:p>
            <a:pPr marL="469900" indent="-342900">
              <a:buFont typeface="Courier New" panose="02070309020205020404" pitchFamily="49" charset="0"/>
              <a:buChar char="o"/>
            </a:pPr>
            <a:r>
              <a:rPr lang="en-US" sz="1600" dirty="0">
                <a:latin typeface="Forte" panose="03060902040502070203" pitchFamily="66" charset="0"/>
                <a:ea typeface="Roboto" panose="020B0604020202020204" charset="0"/>
              </a:rPr>
              <a:t>NO BACKUP :-</a:t>
            </a:r>
          </a:p>
          <a:p>
            <a:pPr marL="127000" indent="0"/>
            <a:endParaRPr lang="en-US" sz="1600" dirty="0">
              <a:latin typeface="Forte" panose="03060902040502070203" pitchFamily="66" charset="0"/>
              <a:ea typeface="Roboto" panose="020B0604020202020204" charset="0"/>
            </a:endParaRPr>
          </a:p>
          <a:p>
            <a:pPr marL="127000" indent="0"/>
            <a:r>
              <a:rPr lang="en-US" sz="1600" dirty="0">
                <a:latin typeface="Avenir Roman" panose="02000503020000020003" pitchFamily="2" charset="0"/>
                <a:ea typeface="Roboto" panose="020B0604020202020204" charset="0"/>
              </a:rPr>
              <a:t>If a person’s data is lost or damaged by accident, there’s no option for a backup which could be otherwise be possible in online data storage system.</a:t>
            </a:r>
          </a:p>
        </p:txBody>
      </p:sp>
      <p:grpSp>
        <p:nvGrpSpPr>
          <p:cNvPr id="583" name="Google Shape;1825;p64">
            <a:extLst>
              <a:ext uri="{FF2B5EF4-FFF2-40B4-BE49-F238E27FC236}">
                <a16:creationId xmlns:a16="http://schemas.microsoft.com/office/drawing/2014/main" id="{DD5C8AD8-57CC-466D-991B-F654F915C7C6}"/>
              </a:ext>
            </a:extLst>
          </p:cNvPr>
          <p:cNvGrpSpPr/>
          <p:nvPr/>
        </p:nvGrpSpPr>
        <p:grpSpPr>
          <a:xfrm>
            <a:off x="4986153" y="373285"/>
            <a:ext cx="3528138" cy="2584265"/>
            <a:chOff x="5457057" y="1773883"/>
            <a:chExt cx="2974919" cy="2001501"/>
          </a:xfrm>
        </p:grpSpPr>
        <p:sp>
          <p:nvSpPr>
            <p:cNvPr id="584" name="Google Shape;1826;p64">
              <a:extLst>
                <a:ext uri="{FF2B5EF4-FFF2-40B4-BE49-F238E27FC236}">
                  <a16:creationId xmlns:a16="http://schemas.microsoft.com/office/drawing/2014/main" id="{1C274A1B-DB90-4310-9C69-C088BD7AB74C}"/>
                </a:ext>
              </a:extLst>
            </p:cNvPr>
            <p:cNvSpPr/>
            <p:nvPr/>
          </p:nvSpPr>
          <p:spPr>
            <a:xfrm>
              <a:off x="7944061" y="2337211"/>
              <a:ext cx="335830" cy="7290"/>
            </a:xfrm>
            <a:custGeom>
              <a:avLst/>
              <a:gdLst/>
              <a:ahLst/>
              <a:cxnLst/>
              <a:rect l="l" t="t" r="r" b="b"/>
              <a:pathLst>
                <a:path w="29667" h="644" extrusionOk="0">
                  <a:moveTo>
                    <a:pt x="153" y="1"/>
                  </a:moveTo>
                  <a:cubicBezTo>
                    <a:pt x="99" y="1"/>
                    <a:pt x="46" y="8"/>
                    <a:pt x="1" y="23"/>
                  </a:cubicBezTo>
                  <a:cubicBezTo>
                    <a:pt x="92" y="23"/>
                    <a:pt x="213" y="54"/>
                    <a:pt x="305" y="54"/>
                  </a:cubicBezTo>
                  <a:lnTo>
                    <a:pt x="1186" y="115"/>
                  </a:lnTo>
                  <a:cubicBezTo>
                    <a:pt x="1916" y="175"/>
                    <a:pt x="3010" y="236"/>
                    <a:pt x="4347" y="297"/>
                  </a:cubicBezTo>
                  <a:cubicBezTo>
                    <a:pt x="7052" y="419"/>
                    <a:pt x="10761" y="571"/>
                    <a:pt x="14834" y="631"/>
                  </a:cubicBezTo>
                  <a:cubicBezTo>
                    <a:pt x="15933" y="639"/>
                    <a:pt x="17004" y="643"/>
                    <a:pt x="18035" y="643"/>
                  </a:cubicBezTo>
                  <a:cubicBezTo>
                    <a:pt x="20852" y="643"/>
                    <a:pt x="23370" y="615"/>
                    <a:pt x="25351" y="571"/>
                  </a:cubicBezTo>
                  <a:cubicBezTo>
                    <a:pt x="26688" y="540"/>
                    <a:pt x="27752" y="479"/>
                    <a:pt x="28512" y="449"/>
                  </a:cubicBezTo>
                  <a:lnTo>
                    <a:pt x="29393" y="419"/>
                  </a:lnTo>
                  <a:cubicBezTo>
                    <a:pt x="29484" y="419"/>
                    <a:pt x="29576" y="419"/>
                    <a:pt x="29667" y="388"/>
                  </a:cubicBezTo>
                  <a:lnTo>
                    <a:pt x="28512" y="388"/>
                  </a:lnTo>
                  <a:lnTo>
                    <a:pt x="25320" y="419"/>
                  </a:lnTo>
                  <a:cubicBezTo>
                    <a:pt x="23776" y="436"/>
                    <a:pt x="21887" y="454"/>
                    <a:pt x="19777" y="454"/>
                  </a:cubicBezTo>
                  <a:cubicBezTo>
                    <a:pt x="18232" y="454"/>
                    <a:pt x="16568" y="444"/>
                    <a:pt x="14834" y="419"/>
                  </a:cubicBezTo>
                  <a:cubicBezTo>
                    <a:pt x="10730" y="388"/>
                    <a:pt x="7022" y="267"/>
                    <a:pt x="4347" y="175"/>
                  </a:cubicBezTo>
                  <a:lnTo>
                    <a:pt x="1186" y="54"/>
                  </a:lnTo>
                  <a:lnTo>
                    <a:pt x="305" y="23"/>
                  </a:lnTo>
                  <a:cubicBezTo>
                    <a:pt x="259" y="8"/>
                    <a:pt x="206" y="1"/>
                    <a:pt x="15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1827;p64">
              <a:extLst>
                <a:ext uri="{FF2B5EF4-FFF2-40B4-BE49-F238E27FC236}">
                  <a16:creationId xmlns:a16="http://schemas.microsoft.com/office/drawing/2014/main" id="{3A55763A-7FB6-4B22-8A8D-119D00BAA1FE}"/>
                </a:ext>
              </a:extLst>
            </p:cNvPr>
            <p:cNvSpPr/>
            <p:nvPr/>
          </p:nvSpPr>
          <p:spPr>
            <a:xfrm>
              <a:off x="8224140" y="2251032"/>
              <a:ext cx="207835" cy="203511"/>
            </a:xfrm>
            <a:custGeom>
              <a:avLst/>
              <a:gdLst/>
              <a:ahLst/>
              <a:cxnLst/>
              <a:rect l="l" t="t" r="r" b="b"/>
              <a:pathLst>
                <a:path w="18360" h="17978" extrusionOk="0">
                  <a:moveTo>
                    <a:pt x="9208" y="1"/>
                  </a:moveTo>
                  <a:cubicBezTo>
                    <a:pt x="4402" y="1"/>
                    <a:pt x="391" y="3798"/>
                    <a:pt x="183" y="8639"/>
                  </a:cubicBezTo>
                  <a:cubicBezTo>
                    <a:pt x="1" y="13594"/>
                    <a:pt x="3861" y="17758"/>
                    <a:pt x="8815" y="17971"/>
                  </a:cubicBezTo>
                  <a:cubicBezTo>
                    <a:pt x="8929" y="17975"/>
                    <a:pt x="9042" y="17977"/>
                    <a:pt x="9155" y="17977"/>
                  </a:cubicBezTo>
                  <a:cubicBezTo>
                    <a:pt x="13959" y="17977"/>
                    <a:pt x="17939" y="14209"/>
                    <a:pt x="18147" y="9339"/>
                  </a:cubicBezTo>
                  <a:cubicBezTo>
                    <a:pt x="18360" y="4384"/>
                    <a:pt x="14499" y="220"/>
                    <a:pt x="9545" y="7"/>
                  </a:cubicBezTo>
                  <a:cubicBezTo>
                    <a:pt x="9432" y="3"/>
                    <a:pt x="9320" y="1"/>
                    <a:pt x="920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1828;p64">
              <a:extLst>
                <a:ext uri="{FF2B5EF4-FFF2-40B4-BE49-F238E27FC236}">
                  <a16:creationId xmlns:a16="http://schemas.microsoft.com/office/drawing/2014/main" id="{8084E8B0-A7BF-4D0D-8027-E5E9C678DCEB}"/>
                </a:ext>
              </a:extLst>
            </p:cNvPr>
            <p:cNvSpPr/>
            <p:nvPr/>
          </p:nvSpPr>
          <p:spPr>
            <a:xfrm>
              <a:off x="5637350" y="2008184"/>
              <a:ext cx="141092" cy="170683"/>
            </a:xfrm>
            <a:custGeom>
              <a:avLst/>
              <a:gdLst/>
              <a:ahLst/>
              <a:cxnLst/>
              <a:rect l="l" t="t" r="r" b="b"/>
              <a:pathLst>
                <a:path w="12464" h="15078" extrusionOk="0">
                  <a:moveTo>
                    <a:pt x="63" y="0"/>
                  </a:moveTo>
                  <a:cubicBezTo>
                    <a:pt x="62" y="0"/>
                    <a:pt x="62" y="0"/>
                    <a:pt x="62" y="1"/>
                  </a:cubicBezTo>
                  <a:cubicBezTo>
                    <a:pt x="1" y="31"/>
                    <a:pt x="2736" y="3405"/>
                    <a:pt x="6141" y="7600"/>
                  </a:cubicBezTo>
                  <a:cubicBezTo>
                    <a:pt x="9575" y="11764"/>
                    <a:pt x="12372" y="15077"/>
                    <a:pt x="12402" y="15077"/>
                  </a:cubicBezTo>
                  <a:cubicBezTo>
                    <a:pt x="12463" y="15077"/>
                    <a:pt x="9727" y="11642"/>
                    <a:pt x="6293" y="7478"/>
                  </a:cubicBezTo>
                  <a:cubicBezTo>
                    <a:pt x="2919" y="3351"/>
                    <a:pt x="142" y="0"/>
                    <a:pt x="6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1829;p64">
              <a:extLst>
                <a:ext uri="{FF2B5EF4-FFF2-40B4-BE49-F238E27FC236}">
                  <a16:creationId xmlns:a16="http://schemas.microsoft.com/office/drawing/2014/main" id="{1796F472-4504-4C2F-8773-720DF83CFDD7}"/>
                </a:ext>
              </a:extLst>
            </p:cNvPr>
            <p:cNvSpPr/>
            <p:nvPr/>
          </p:nvSpPr>
          <p:spPr>
            <a:xfrm>
              <a:off x="5572328" y="1944588"/>
              <a:ext cx="114241" cy="108978"/>
            </a:xfrm>
            <a:custGeom>
              <a:avLst/>
              <a:gdLst/>
              <a:ahLst/>
              <a:cxnLst/>
              <a:rect l="l" t="t" r="r" b="b"/>
              <a:pathLst>
                <a:path w="10092" h="9627" extrusionOk="0">
                  <a:moveTo>
                    <a:pt x="5062" y="0"/>
                  </a:moveTo>
                  <a:cubicBezTo>
                    <a:pt x="4896" y="0"/>
                    <a:pt x="4728" y="9"/>
                    <a:pt x="4559" y="26"/>
                  </a:cubicBezTo>
                  <a:cubicBezTo>
                    <a:pt x="1915" y="300"/>
                    <a:pt x="0" y="2670"/>
                    <a:pt x="274" y="5315"/>
                  </a:cubicBezTo>
                  <a:cubicBezTo>
                    <a:pt x="530" y="7764"/>
                    <a:pt x="2601" y="9626"/>
                    <a:pt x="5036" y="9626"/>
                  </a:cubicBezTo>
                  <a:cubicBezTo>
                    <a:pt x="5200" y="9626"/>
                    <a:pt x="5365" y="9618"/>
                    <a:pt x="5532" y="9601"/>
                  </a:cubicBezTo>
                  <a:cubicBezTo>
                    <a:pt x="8176" y="9327"/>
                    <a:pt x="10091" y="6956"/>
                    <a:pt x="9818" y="4312"/>
                  </a:cubicBezTo>
                  <a:cubicBezTo>
                    <a:pt x="9562" y="1836"/>
                    <a:pt x="7494" y="0"/>
                    <a:pt x="506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1830;p64">
              <a:extLst>
                <a:ext uri="{FF2B5EF4-FFF2-40B4-BE49-F238E27FC236}">
                  <a16:creationId xmlns:a16="http://schemas.microsoft.com/office/drawing/2014/main" id="{7A256C3F-464D-458A-9657-75FE3FB19169}"/>
                </a:ext>
              </a:extLst>
            </p:cNvPr>
            <p:cNvSpPr/>
            <p:nvPr/>
          </p:nvSpPr>
          <p:spPr>
            <a:xfrm>
              <a:off x="6524046" y="2293765"/>
              <a:ext cx="910105" cy="216099"/>
            </a:xfrm>
            <a:custGeom>
              <a:avLst/>
              <a:gdLst/>
              <a:ahLst/>
              <a:cxnLst/>
              <a:rect l="l" t="t" r="r" b="b"/>
              <a:pathLst>
                <a:path w="80398" h="19090" extrusionOk="0">
                  <a:moveTo>
                    <a:pt x="80394" y="1"/>
                  </a:moveTo>
                  <a:cubicBezTo>
                    <a:pt x="80142" y="1"/>
                    <a:pt x="62216" y="4233"/>
                    <a:pt x="40184" y="9454"/>
                  </a:cubicBezTo>
                  <a:cubicBezTo>
                    <a:pt x="17964" y="14713"/>
                    <a:pt x="1" y="19059"/>
                    <a:pt x="1" y="19090"/>
                  </a:cubicBezTo>
                  <a:cubicBezTo>
                    <a:pt x="1" y="19090"/>
                    <a:pt x="1" y="19090"/>
                    <a:pt x="1" y="19090"/>
                  </a:cubicBezTo>
                  <a:cubicBezTo>
                    <a:pt x="129" y="19090"/>
                    <a:pt x="18074" y="14876"/>
                    <a:pt x="40214" y="9637"/>
                  </a:cubicBezTo>
                  <a:cubicBezTo>
                    <a:pt x="62403" y="4378"/>
                    <a:pt x="80397" y="62"/>
                    <a:pt x="80397" y="1"/>
                  </a:cubicBezTo>
                  <a:cubicBezTo>
                    <a:pt x="80397" y="1"/>
                    <a:pt x="80396" y="1"/>
                    <a:pt x="8039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1831;p64">
              <a:extLst>
                <a:ext uri="{FF2B5EF4-FFF2-40B4-BE49-F238E27FC236}">
                  <a16:creationId xmlns:a16="http://schemas.microsoft.com/office/drawing/2014/main" id="{B5EBACC6-5D24-4926-B9B0-4F3791E22F64}"/>
                </a:ext>
              </a:extLst>
            </p:cNvPr>
            <p:cNvSpPr/>
            <p:nvPr/>
          </p:nvSpPr>
          <p:spPr>
            <a:xfrm>
              <a:off x="6394330" y="1944532"/>
              <a:ext cx="217469" cy="204745"/>
            </a:xfrm>
            <a:custGeom>
              <a:avLst/>
              <a:gdLst/>
              <a:ahLst/>
              <a:cxnLst/>
              <a:rect l="l" t="t" r="r" b="b"/>
              <a:pathLst>
                <a:path w="19211" h="18087" extrusionOk="0">
                  <a:moveTo>
                    <a:pt x="19149" y="1"/>
                  </a:moveTo>
                  <a:cubicBezTo>
                    <a:pt x="19086" y="1"/>
                    <a:pt x="14783" y="3971"/>
                    <a:pt x="9514" y="8967"/>
                  </a:cubicBezTo>
                  <a:cubicBezTo>
                    <a:pt x="4225" y="13952"/>
                    <a:pt x="0" y="18056"/>
                    <a:pt x="31" y="18086"/>
                  </a:cubicBezTo>
                  <a:cubicBezTo>
                    <a:pt x="31" y="18086"/>
                    <a:pt x="31" y="18086"/>
                    <a:pt x="31" y="18086"/>
                  </a:cubicBezTo>
                  <a:cubicBezTo>
                    <a:pt x="94" y="18086"/>
                    <a:pt x="4397" y="14116"/>
                    <a:pt x="9666" y="9119"/>
                  </a:cubicBezTo>
                  <a:cubicBezTo>
                    <a:pt x="14955" y="4134"/>
                    <a:pt x="19210" y="61"/>
                    <a:pt x="19150" y="1"/>
                  </a:cubicBezTo>
                  <a:cubicBezTo>
                    <a:pt x="19150" y="1"/>
                    <a:pt x="19149" y="1"/>
                    <a:pt x="1914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1832;p64">
              <a:extLst>
                <a:ext uri="{FF2B5EF4-FFF2-40B4-BE49-F238E27FC236}">
                  <a16:creationId xmlns:a16="http://schemas.microsoft.com/office/drawing/2014/main" id="{12DF55D4-A1E5-4508-B073-ACAA61C3BEE8}"/>
                </a:ext>
              </a:extLst>
            </p:cNvPr>
            <p:cNvSpPr/>
            <p:nvPr/>
          </p:nvSpPr>
          <p:spPr>
            <a:xfrm>
              <a:off x="6499278" y="1843795"/>
              <a:ext cx="223661" cy="201304"/>
            </a:xfrm>
            <a:custGeom>
              <a:avLst/>
              <a:gdLst/>
              <a:ahLst/>
              <a:cxnLst/>
              <a:rect l="l" t="t" r="r" b="b"/>
              <a:pathLst>
                <a:path w="19758" h="17783" extrusionOk="0">
                  <a:moveTo>
                    <a:pt x="9895" y="1"/>
                  </a:moveTo>
                  <a:cubicBezTo>
                    <a:pt x="7491" y="1"/>
                    <a:pt x="5095" y="970"/>
                    <a:pt x="3344" y="2881"/>
                  </a:cubicBezTo>
                  <a:cubicBezTo>
                    <a:pt x="0" y="6498"/>
                    <a:pt x="243" y="12122"/>
                    <a:pt x="3860" y="15435"/>
                  </a:cubicBezTo>
                  <a:cubicBezTo>
                    <a:pt x="5574" y="17004"/>
                    <a:pt x="7737" y="17782"/>
                    <a:pt x="9895" y="17782"/>
                  </a:cubicBezTo>
                  <a:cubicBezTo>
                    <a:pt x="12293" y="17782"/>
                    <a:pt x="14684" y="16822"/>
                    <a:pt x="16444" y="14918"/>
                  </a:cubicBezTo>
                  <a:cubicBezTo>
                    <a:pt x="19757" y="11301"/>
                    <a:pt x="19514" y="5678"/>
                    <a:pt x="15897" y="2334"/>
                  </a:cubicBezTo>
                  <a:cubicBezTo>
                    <a:pt x="14191" y="772"/>
                    <a:pt x="12040" y="1"/>
                    <a:pt x="989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1833;p64">
              <a:extLst>
                <a:ext uri="{FF2B5EF4-FFF2-40B4-BE49-F238E27FC236}">
                  <a16:creationId xmlns:a16="http://schemas.microsoft.com/office/drawing/2014/main" id="{22764ACE-14A8-4CD5-89C9-F5976EBF9FC7}"/>
                </a:ext>
              </a:extLst>
            </p:cNvPr>
            <p:cNvSpPr/>
            <p:nvPr/>
          </p:nvSpPr>
          <p:spPr>
            <a:xfrm>
              <a:off x="5875116" y="2986402"/>
              <a:ext cx="125256" cy="423911"/>
            </a:xfrm>
            <a:custGeom>
              <a:avLst/>
              <a:gdLst/>
              <a:ahLst/>
              <a:cxnLst/>
              <a:rect l="l" t="t" r="r" b="b"/>
              <a:pathLst>
                <a:path w="11065" h="37448" extrusionOk="0">
                  <a:moveTo>
                    <a:pt x="11003" y="0"/>
                  </a:moveTo>
                  <a:cubicBezTo>
                    <a:pt x="10964" y="0"/>
                    <a:pt x="8475" y="8378"/>
                    <a:pt x="5441" y="18694"/>
                  </a:cubicBezTo>
                  <a:cubicBezTo>
                    <a:pt x="2432" y="29059"/>
                    <a:pt x="0" y="37448"/>
                    <a:pt x="61" y="37448"/>
                  </a:cubicBezTo>
                  <a:cubicBezTo>
                    <a:pt x="61" y="37448"/>
                    <a:pt x="61" y="37448"/>
                    <a:pt x="61" y="37448"/>
                  </a:cubicBezTo>
                  <a:cubicBezTo>
                    <a:pt x="131" y="37448"/>
                    <a:pt x="2620" y="29070"/>
                    <a:pt x="5623" y="18755"/>
                  </a:cubicBezTo>
                  <a:cubicBezTo>
                    <a:pt x="8663" y="8420"/>
                    <a:pt x="11064" y="0"/>
                    <a:pt x="11003" y="0"/>
                  </a:cubicBezTo>
                  <a:cubicBezTo>
                    <a:pt x="11003" y="0"/>
                    <a:pt x="11003" y="0"/>
                    <a:pt x="110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1834;p64">
              <a:extLst>
                <a:ext uri="{FF2B5EF4-FFF2-40B4-BE49-F238E27FC236}">
                  <a16:creationId xmlns:a16="http://schemas.microsoft.com/office/drawing/2014/main" id="{E2CFB3B2-E40F-49AB-A943-BC07ADD8FEBC}"/>
                </a:ext>
              </a:extLst>
            </p:cNvPr>
            <p:cNvSpPr/>
            <p:nvPr/>
          </p:nvSpPr>
          <p:spPr>
            <a:xfrm>
              <a:off x="5707206" y="3325696"/>
              <a:ext cx="336861" cy="294931"/>
            </a:xfrm>
            <a:custGeom>
              <a:avLst/>
              <a:gdLst/>
              <a:ahLst/>
              <a:cxnLst/>
              <a:rect l="l" t="t" r="r" b="b"/>
              <a:pathLst>
                <a:path w="29758" h="26054" extrusionOk="0">
                  <a:moveTo>
                    <a:pt x="14886" y="1"/>
                  </a:moveTo>
                  <a:cubicBezTo>
                    <a:pt x="12859" y="1"/>
                    <a:pt x="10801" y="478"/>
                    <a:pt x="8876" y="1487"/>
                  </a:cubicBezTo>
                  <a:cubicBezTo>
                    <a:pt x="2493" y="4800"/>
                    <a:pt x="0" y="12642"/>
                    <a:pt x="3344" y="19025"/>
                  </a:cubicBezTo>
                  <a:cubicBezTo>
                    <a:pt x="5662" y="23492"/>
                    <a:pt x="10199" y="26054"/>
                    <a:pt x="14901" y="26054"/>
                  </a:cubicBezTo>
                  <a:cubicBezTo>
                    <a:pt x="16918" y="26054"/>
                    <a:pt x="18966" y="25582"/>
                    <a:pt x="20882" y="24588"/>
                  </a:cubicBezTo>
                  <a:cubicBezTo>
                    <a:pt x="27265" y="21274"/>
                    <a:pt x="29758" y="13402"/>
                    <a:pt x="26444" y="7019"/>
                  </a:cubicBezTo>
                  <a:cubicBezTo>
                    <a:pt x="24109" y="2561"/>
                    <a:pt x="19580" y="1"/>
                    <a:pt x="1488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1835;p64">
              <a:extLst>
                <a:ext uri="{FF2B5EF4-FFF2-40B4-BE49-F238E27FC236}">
                  <a16:creationId xmlns:a16="http://schemas.microsoft.com/office/drawing/2014/main" id="{9F72C28A-8630-410D-85E9-6C3D77488D5A}"/>
                </a:ext>
              </a:extLst>
            </p:cNvPr>
            <p:cNvSpPr/>
            <p:nvPr/>
          </p:nvSpPr>
          <p:spPr>
            <a:xfrm>
              <a:off x="6148313" y="3192845"/>
              <a:ext cx="342713" cy="429764"/>
            </a:xfrm>
            <a:custGeom>
              <a:avLst/>
              <a:gdLst/>
              <a:ahLst/>
              <a:cxnLst/>
              <a:rect l="l" t="t" r="r" b="b"/>
              <a:pathLst>
                <a:path w="30275" h="37965" extrusionOk="0">
                  <a:moveTo>
                    <a:pt x="0" y="1"/>
                  </a:moveTo>
                  <a:cubicBezTo>
                    <a:pt x="31" y="31"/>
                    <a:pt x="61" y="92"/>
                    <a:pt x="122" y="122"/>
                  </a:cubicBezTo>
                  <a:cubicBezTo>
                    <a:pt x="183" y="214"/>
                    <a:pt x="274" y="335"/>
                    <a:pt x="396" y="457"/>
                  </a:cubicBezTo>
                  <a:cubicBezTo>
                    <a:pt x="760" y="882"/>
                    <a:pt x="1155" y="1247"/>
                    <a:pt x="1611" y="1612"/>
                  </a:cubicBezTo>
                  <a:cubicBezTo>
                    <a:pt x="2280" y="2159"/>
                    <a:pt x="3040" y="2645"/>
                    <a:pt x="3830" y="3040"/>
                  </a:cubicBezTo>
                  <a:cubicBezTo>
                    <a:pt x="4894" y="3557"/>
                    <a:pt x="6019" y="3922"/>
                    <a:pt x="7204" y="4074"/>
                  </a:cubicBezTo>
                  <a:cubicBezTo>
                    <a:pt x="8363" y="4175"/>
                    <a:pt x="9542" y="4234"/>
                    <a:pt x="10724" y="4234"/>
                  </a:cubicBezTo>
                  <a:cubicBezTo>
                    <a:pt x="10969" y="4234"/>
                    <a:pt x="11215" y="4231"/>
                    <a:pt x="11460" y="4226"/>
                  </a:cubicBezTo>
                  <a:cubicBezTo>
                    <a:pt x="13071" y="4226"/>
                    <a:pt x="14682" y="4408"/>
                    <a:pt x="16262" y="4834"/>
                  </a:cubicBezTo>
                  <a:cubicBezTo>
                    <a:pt x="17995" y="5320"/>
                    <a:pt x="19636" y="6110"/>
                    <a:pt x="21095" y="7113"/>
                  </a:cubicBezTo>
                  <a:cubicBezTo>
                    <a:pt x="24287" y="9332"/>
                    <a:pt x="26475" y="12737"/>
                    <a:pt x="27174" y="16566"/>
                  </a:cubicBezTo>
                  <a:cubicBezTo>
                    <a:pt x="27509" y="18329"/>
                    <a:pt x="27509" y="20123"/>
                    <a:pt x="27144" y="21886"/>
                  </a:cubicBezTo>
                  <a:cubicBezTo>
                    <a:pt x="26840" y="23588"/>
                    <a:pt x="26354" y="25138"/>
                    <a:pt x="26080" y="26658"/>
                  </a:cubicBezTo>
                  <a:cubicBezTo>
                    <a:pt x="25776" y="28056"/>
                    <a:pt x="25746" y="29485"/>
                    <a:pt x="25989" y="30913"/>
                  </a:cubicBezTo>
                  <a:cubicBezTo>
                    <a:pt x="26171" y="32068"/>
                    <a:pt x="26566" y="33193"/>
                    <a:pt x="27113" y="34226"/>
                  </a:cubicBezTo>
                  <a:cubicBezTo>
                    <a:pt x="27539" y="35017"/>
                    <a:pt x="28025" y="35776"/>
                    <a:pt x="28633" y="36415"/>
                  </a:cubicBezTo>
                  <a:cubicBezTo>
                    <a:pt x="28846" y="36719"/>
                    <a:pt x="29089" y="36931"/>
                    <a:pt x="29302" y="37144"/>
                  </a:cubicBezTo>
                  <a:cubicBezTo>
                    <a:pt x="29515" y="37327"/>
                    <a:pt x="29667" y="37479"/>
                    <a:pt x="29819" y="37600"/>
                  </a:cubicBezTo>
                  <a:lnTo>
                    <a:pt x="30183" y="37874"/>
                  </a:lnTo>
                  <a:lnTo>
                    <a:pt x="30275" y="37965"/>
                  </a:lnTo>
                  <a:lnTo>
                    <a:pt x="30183" y="37843"/>
                  </a:lnTo>
                  <a:lnTo>
                    <a:pt x="29849" y="37570"/>
                  </a:lnTo>
                  <a:cubicBezTo>
                    <a:pt x="29697" y="37448"/>
                    <a:pt x="29515" y="37296"/>
                    <a:pt x="29332" y="37083"/>
                  </a:cubicBezTo>
                  <a:cubicBezTo>
                    <a:pt x="29150" y="36901"/>
                    <a:pt x="28907" y="36658"/>
                    <a:pt x="28664" y="36384"/>
                  </a:cubicBezTo>
                  <a:cubicBezTo>
                    <a:pt x="28086" y="35716"/>
                    <a:pt x="27600" y="34986"/>
                    <a:pt x="27205" y="34196"/>
                  </a:cubicBezTo>
                  <a:cubicBezTo>
                    <a:pt x="26688" y="33162"/>
                    <a:pt x="26293" y="32038"/>
                    <a:pt x="26110" y="30883"/>
                  </a:cubicBezTo>
                  <a:cubicBezTo>
                    <a:pt x="25898" y="29485"/>
                    <a:pt x="25928" y="28056"/>
                    <a:pt x="26232" y="26688"/>
                  </a:cubicBezTo>
                  <a:cubicBezTo>
                    <a:pt x="26505" y="25168"/>
                    <a:pt x="26992" y="23618"/>
                    <a:pt x="27326" y="21916"/>
                  </a:cubicBezTo>
                  <a:cubicBezTo>
                    <a:pt x="27691" y="20153"/>
                    <a:pt x="27691" y="18299"/>
                    <a:pt x="27357" y="16536"/>
                  </a:cubicBezTo>
                  <a:cubicBezTo>
                    <a:pt x="26657" y="12645"/>
                    <a:pt x="24439" y="9211"/>
                    <a:pt x="21186" y="6992"/>
                  </a:cubicBezTo>
                  <a:cubicBezTo>
                    <a:pt x="19697" y="5958"/>
                    <a:pt x="18055" y="5198"/>
                    <a:pt x="16293" y="4712"/>
                  </a:cubicBezTo>
                  <a:cubicBezTo>
                    <a:pt x="14811" y="4313"/>
                    <a:pt x="13276" y="4101"/>
                    <a:pt x="11763" y="4101"/>
                  </a:cubicBezTo>
                  <a:cubicBezTo>
                    <a:pt x="11662" y="4101"/>
                    <a:pt x="11561" y="4102"/>
                    <a:pt x="11460" y="4104"/>
                  </a:cubicBezTo>
                  <a:cubicBezTo>
                    <a:pt x="11215" y="4109"/>
                    <a:pt x="10969" y="4112"/>
                    <a:pt x="10724" y="4112"/>
                  </a:cubicBezTo>
                  <a:cubicBezTo>
                    <a:pt x="9542" y="4112"/>
                    <a:pt x="8363" y="4053"/>
                    <a:pt x="7204" y="3952"/>
                  </a:cubicBezTo>
                  <a:cubicBezTo>
                    <a:pt x="6049" y="3800"/>
                    <a:pt x="4925" y="3466"/>
                    <a:pt x="3861" y="2980"/>
                  </a:cubicBezTo>
                  <a:cubicBezTo>
                    <a:pt x="3070" y="2584"/>
                    <a:pt x="2341" y="2129"/>
                    <a:pt x="1642" y="1551"/>
                  </a:cubicBezTo>
                  <a:cubicBezTo>
                    <a:pt x="1216" y="1217"/>
                    <a:pt x="791" y="822"/>
                    <a:pt x="426" y="426"/>
                  </a:cubicBezTo>
                  <a:cubicBezTo>
                    <a:pt x="274" y="274"/>
                    <a:pt x="183" y="183"/>
                    <a:pt x="122" y="92"/>
                  </a:cubicBezTo>
                  <a:cubicBezTo>
                    <a:pt x="92" y="62"/>
                    <a:pt x="61" y="3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1836;p64">
              <a:extLst>
                <a:ext uri="{FF2B5EF4-FFF2-40B4-BE49-F238E27FC236}">
                  <a16:creationId xmlns:a16="http://schemas.microsoft.com/office/drawing/2014/main" id="{B0F376AB-2A65-4EB6-B414-D49DBD0976FD}"/>
                </a:ext>
              </a:extLst>
            </p:cNvPr>
            <p:cNvSpPr/>
            <p:nvPr/>
          </p:nvSpPr>
          <p:spPr>
            <a:xfrm>
              <a:off x="6264954" y="3082747"/>
              <a:ext cx="335491" cy="442838"/>
            </a:xfrm>
            <a:custGeom>
              <a:avLst/>
              <a:gdLst/>
              <a:ahLst/>
              <a:cxnLst/>
              <a:rect l="l" t="t" r="r" b="b"/>
              <a:pathLst>
                <a:path w="29637" h="39120" extrusionOk="0">
                  <a:moveTo>
                    <a:pt x="1" y="0"/>
                  </a:moveTo>
                  <a:cubicBezTo>
                    <a:pt x="1" y="0"/>
                    <a:pt x="31" y="61"/>
                    <a:pt x="61" y="152"/>
                  </a:cubicBezTo>
                  <a:lnTo>
                    <a:pt x="305" y="517"/>
                  </a:lnTo>
                  <a:cubicBezTo>
                    <a:pt x="517" y="821"/>
                    <a:pt x="882" y="1307"/>
                    <a:pt x="1247" y="1946"/>
                  </a:cubicBezTo>
                  <a:cubicBezTo>
                    <a:pt x="1733" y="2705"/>
                    <a:pt x="2159" y="3496"/>
                    <a:pt x="2523" y="4316"/>
                  </a:cubicBezTo>
                  <a:cubicBezTo>
                    <a:pt x="3010" y="5380"/>
                    <a:pt x="3314" y="6535"/>
                    <a:pt x="3405" y="7721"/>
                  </a:cubicBezTo>
                  <a:cubicBezTo>
                    <a:pt x="3435" y="8055"/>
                    <a:pt x="3435" y="8389"/>
                    <a:pt x="3405" y="8724"/>
                  </a:cubicBezTo>
                  <a:cubicBezTo>
                    <a:pt x="3374" y="9058"/>
                    <a:pt x="3344" y="9423"/>
                    <a:pt x="3253" y="9788"/>
                  </a:cubicBezTo>
                  <a:cubicBezTo>
                    <a:pt x="3162" y="10487"/>
                    <a:pt x="3010" y="11247"/>
                    <a:pt x="2888" y="12006"/>
                  </a:cubicBezTo>
                  <a:cubicBezTo>
                    <a:pt x="2615" y="13526"/>
                    <a:pt x="2280" y="15168"/>
                    <a:pt x="2037" y="16900"/>
                  </a:cubicBezTo>
                  <a:cubicBezTo>
                    <a:pt x="1794" y="18724"/>
                    <a:pt x="1855" y="20578"/>
                    <a:pt x="2250" y="22402"/>
                  </a:cubicBezTo>
                  <a:cubicBezTo>
                    <a:pt x="2645" y="24347"/>
                    <a:pt x="3435" y="26171"/>
                    <a:pt x="4590" y="27812"/>
                  </a:cubicBezTo>
                  <a:cubicBezTo>
                    <a:pt x="5745" y="29423"/>
                    <a:pt x="7265" y="30730"/>
                    <a:pt x="9028" y="31672"/>
                  </a:cubicBezTo>
                  <a:cubicBezTo>
                    <a:pt x="10669" y="32554"/>
                    <a:pt x="12493" y="33040"/>
                    <a:pt x="14347" y="33071"/>
                  </a:cubicBezTo>
                  <a:cubicBezTo>
                    <a:pt x="14440" y="33072"/>
                    <a:pt x="14532" y="33073"/>
                    <a:pt x="14624" y="33073"/>
                  </a:cubicBezTo>
                  <a:cubicBezTo>
                    <a:pt x="16282" y="33073"/>
                    <a:pt x="17833" y="32826"/>
                    <a:pt x="19302" y="32797"/>
                  </a:cubicBezTo>
                  <a:cubicBezTo>
                    <a:pt x="19436" y="32792"/>
                    <a:pt x="19571" y="32789"/>
                    <a:pt x="19705" y="32789"/>
                  </a:cubicBezTo>
                  <a:cubicBezTo>
                    <a:pt x="20330" y="32789"/>
                    <a:pt x="20951" y="32844"/>
                    <a:pt x="21551" y="32919"/>
                  </a:cubicBezTo>
                  <a:cubicBezTo>
                    <a:pt x="22220" y="33040"/>
                    <a:pt x="22889" y="33223"/>
                    <a:pt x="23557" y="33466"/>
                  </a:cubicBezTo>
                  <a:cubicBezTo>
                    <a:pt x="24651" y="33891"/>
                    <a:pt x="25685" y="34469"/>
                    <a:pt x="26597" y="35229"/>
                  </a:cubicBezTo>
                  <a:cubicBezTo>
                    <a:pt x="27296" y="35806"/>
                    <a:pt x="27934" y="36445"/>
                    <a:pt x="28451" y="37174"/>
                  </a:cubicBezTo>
                  <a:cubicBezTo>
                    <a:pt x="28816" y="37630"/>
                    <a:pt x="29089" y="38116"/>
                    <a:pt x="29363" y="38603"/>
                  </a:cubicBezTo>
                  <a:lnTo>
                    <a:pt x="29545" y="38998"/>
                  </a:lnTo>
                  <a:cubicBezTo>
                    <a:pt x="29576" y="39028"/>
                    <a:pt x="29606" y="39089"/>
                    <a:pt x="29636" y="39119"/>
                  </a:cubicBezTo>
                  <a:lnTo>
                    <a:pt x="29576" y="38967"/>
                  </a:lnTo>
                  <a:cubicBezTo>
                    <a:pt x="29545" y="38876"/>
                    <a:pt x="29484" y="38755"/>
                    <a:pt x="29393" y="38572"/>
                  </a:cubicBezTo>
                  <a:cubicBezTo>
                    <a:pt x="29150" y="38055"/>
                    <a:pt x="28846" y="37569"/>
                    <a:pt x="28512" y="37113"/>
                  </a:cubicBezTo>
                  <a:cubicBezTo>
                    <a:pt x="27995" y="36384"/>
                    <a:pt x="27357" y="35715"/>
                    <a:pt x="26658" y="35138"/>
                  </a:cubicBezTo>
                  <a:cubicBezTo>
                    <a:pt x="25746" y="34378"/>
                    <a:pt x="24712" y="33770"/>
                    <a:pt x="23588" y="33344"/>
                  </a:cubicBezTo>
                  <a:cubicBezTo>
                    <a:pt x="22919" y="33071"/>
                    <a:pt x="22250" y="32888"/>
                    <a:pt x="21551" y="32797"/>
                  </a:cubicBezTo>
                  <a:cubicBezTo>
                    <a:pt x="20947" y="32696"/>
                    <a:pt x="20322" y="32637"/>
                    <a:pt x="19693" y="32637"/>
                  </a:cubicBezTo>
                  <a:cubicBezTo>
                    <a:pt x="19563" y="32637"/>
                    <a:pt x="19432" y="32640"/>
                    <a:pt x="19302" y="32645"/>
                  </a:cubicBezTo>
                  <a:cubicBezTo>
                    <a:pt x="17906" y="32672"/>
                    <a:pt x="16411" y="32897"/>
                    <a:pt x="14862" y="32897"/>
                  </a:cubicBezTo>
                  <a:cubicBezTo>
                    <a:pt x="14691" y="32897"/>
                    <a:pt x="14520" y="32894"/>
                    <a:pt x="14347" y="32888"/>
                  </a:cubicBezTo>
                  <a:cubicBezTo>
                    <a:pt x="12524" y="32858"/>
                    <a:pt x="10730" y="32372"/>
                    <a:pt x="9119" y="31520"/>
                  </a:cubicBezTo>
                  <a:cubicBezTo>
                    <a:pt x="7387" y="30578"/>
                    <a:pt x="5897" y="29271"/>
                    <a:pt x="4742" y="27691"/>
                  </a:cubicBezTo>
                  <a:cubicBezTo>
                    <a:pt x="3618" y="26080"/>
                    <a:pt x="2797" y="24256"/>
                    <a:pt x="2402" y="22341"/>
                  </a:cubicBezTo>
                  <a:cubicBezTo>
                    <a:pt x="2037" y="20548"/>
                    <a:pt x="1976" y="18724"/>
                    <a:pt x="2219" y="16900"/>
                  </a:cubicBezTo>
                  <a:cubicBezTo>
                    <a:pt x="2463" y="15168"/>
                    <a:pt x="2767" y="13526"/>
                    <a:pt x="3040" y="12006"/>
                  </a:cubicBezTo>
                  <a:cubicBezTo>
                    <a:pt x="3162" y="11247"/>
                    <a:pt x="3283" y="10487"/>
                    <a:pt x="3435" y="9788"/>
                  </a:cubicBezTo>
                  <a:cubicBezTo>
                    <a:pt x="3496" y="9423"/>
                    <a:pt x="3526" y="9089"/>
                    <a:pt x="3587" y="8724"/>
                  </a:cubicBezTo>
                  <a:cubicBezTo>
                    <a:pt x="3587" y="8389"/>
                    <a:pt x="3587" y="8055"/>
                    <a:pt x="3587" y="7721"/>
                  </a:cubicBezTo>
                  <a:cubicBezTo>
                    <a:pt x="3466" y="6505"/>
                    <a:pt x="3162" y="5350"/>
                    <a:pt x="2645" y="4256"/>
                  </a:cubicBezTo>
                  <a:cubicBezTo>
                    <a:pt x="2280" y="3435"/>
                    <a:pt x="1824" y="2645"/>
                    <a:pt x="1338" y="1885"/>
                  </a:cubicBezTo>
                  <a:cubicBezTo>
                    <a:pt x="943" y="1216"/>
                    <a:pt x="487" y="608"/>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1837;p64">
              <a:extLst>
                <a:ext uri="{FF2B5EF4-FFF2-40B4-BE49-F238E27FC236}">
                  <a16:creationId xmlns:a16="http://schemas.microsoft.com/office/drawing/2014/main" id="{8CD507D8-1A15-430C-AD73-F1CB0F731EE7}"/>
                </a:ext>
              </a:extLst>
            </p:cNvPr>
            <p:cNvSpPr/>
            <p:nvPr/>
          </p:nvSpPr>
          <p:spPr>
            <a:xfrm>
              <a:off x="6241906" y="3186992"/>
              <a:ext cx="62634" cy="54393"/>
            </a:xfrm>
            <a:custGeom>
              <a:avLst/>
              <a:gdLst/>
              <a:ahLst/>
              <a:cxnLst/>
              <a:rect l="l" t="t" r="r" b="b"/>
              <a:pathLst>
                <a:path w="5533" h="4805" extrusionOk="0">
                  <a:moveTo>
                    <a:pt x="5469" y="0"/>
                  </a:moveTo>
                  <a:cubicBezTo>
                    <a:pt x="5405" y="0"/>
                    <a:pt x="4173" y="1023"/>
                    <a:pt x="2705" y="2342"/>
                  </a:cubicBezTo>
                  <a:cubicBezTo>
                    <a:pt x="1216" y="3649"/>
                    <a:pt x="0" y="4743"/>
                    <a:pt x="30" y="4804"/>
                  </a:cubicBezTo>
                  <a:cubicBezTo>
                    <a:pt x="31" y="4804"/>
                    <a:pt x="32" y="4804"/>
                    <a:pt x="32" y="4804"/>
                  </a:cubicBezTo>
                  <a:cubicBezTo>
                    <a:pt x="97" y="4804"/>
                    <a:pt x="1358" y="3752"/>
                    <a:pt x="2827" y="2463"/>
                  </a:cubicBezTo>
                  <a:cubicBezTo>
                    <a:pt x="4316" y="1126"/>
                    <a:pt x="5532" y="31"/>
                    <a:pt x="5471" y="1"/>
                  </a:cubicBezTo>
                  <a:cubicBezTo>
                    <a:pt x="5471" y="1"/>
                    <a:pt x="5470" y="0"/>
                    <a:pt x="54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1838;p64">
              <a:extLst>
                <a:ext uri="{FF2B5EF4-FFF2-40B4-BE49-F238E27FC236}">
                  <a16:creationId xmlns:a16="http://schemas.microsoft.com/office/drawing/2014/main" id="{3EF8B1AB-BF32-4AF2-BFD5-05037E12E178}"/>
                </a:ext>
              </a:extLst>
            </p:cNvPr>
            <p:cNvSpPr/>
            <p:nvPr/>
          </p:nvSpPr>
          <p:spPr>
            <a:xfrm>
              <a:off x="6195449" y="3149478"/>
              <a:ext cx="104959" cy="76772"/>
            </a:xfrm>
            <a:custGeom>
              <a:avLst/>
              <a:gdLst/>
              <a:ahLst/>
              <a:cxnLst/>
              <a:rect l="l" t="t" r="r" b="b"/>
              <a:pathLst>
                <a:path w="9272" h="6782" extrusionOk="0">
                  <a:moveTo>
                    <a:pt x="9237" y="0"/>
                  </a:moveTo>
                  <a:cubicBezTo>
                    <a:pt x="9128" y="0"/>
                    <a:pt x="7063" y="1468"/>
                    <a:pt x="4590" y="3315"/>
                  </a:cubicBezTo>
                  <a:cubicBezTo>
                    <a:pt x="2037" y="5200"/>
                    <a:pt x="1" y="6750"/>
                    <a:pt x="31" y="6780"/>
                  </a:cubicBezTo>
                  <a:cubicBezTo>
                    <a:pt x="32" y="6781"/>
                    <a:pt x="33" y="6782"/>
                    <a:pt x="35" y="6782"/>
                  </a:cubicBezTo>
                  <a:cubicBezTo>
                    <a:pt x="143" y="6782"/>
                    <a:pt x="2208" y="5285"/>
                    <a:pt x="4682" y="3467"/>
                  </a:cubicBezTo>
                  <a:cubicBezTo>
                    <a:pt x="7235" y="1583"/>
                    <a:pt x="9271" y="32"/>
                    <a:pt x="9241" y="2"/>
                  </a:cubicBezTo>
                  <a:cubicBezTo>
                    <a:pt x="9240" y="1"/>
                    <a:pt x="9239" y="0"/>
                    <a:pt x="92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1839;p64">
              <a:extLst>
                <a:ext uri="{FF2B5EF4-FFF2-40B4-BE49-F238E27FC236}">
                  <a16:creationId xmlns:a16="http://schemas.microsoft.com/office/drawing/2014/main" id="{1B689CC7-9E7C-482E-9DEE-630836DF96CE}"/>
                </a:ext>
              </a:extLst>
            </p:cNvPr>
            <p:cNvSpPr/>
            <p:nvPr/>
          </p:nvSpPr>
          <p:spPr>
            <a:xfrm>
              <a:off x="6158976" y="3112677"/>
              <a:ext cx="126286" cy="91556"/>
            </a:xfrm>
            <a:custGeom>
              <a:avLst/>
              <a:gdLst/>
              <a:ahLst/>
              <a:cxnLst/>
              <a:rect l="l" t="t" r="r" b="b"/>
              <a:pathLst>
                <a:path w="11156" h="8088" extrusionOk="0">
                  <a:moveTo>
                    <a:pt x="11124" y="0"/>
                  </a:moveTo>
                  <a:cubicBezTo>
                    <a:pt x="11053" y="0"/>
                    <a:pt x="8577" y="1782"/>
                    <a:pt x="5533" y="3982"/>
                  </a:cubicBezTo>
                  <a:cubicBezTo>
                    <a:pt x="2463" y="6201"/>
                    <a:pt x="1" y="8055"/>
                    <a:pt x="31" y="8086"/>
                  </a:cubicBezTo>
                  <a:cubicBezTo>
                    <a:pt x="32" y="8087"/>
                    <a:pt x="33" y="8087"/>
                    <a:pt x="35" y="8087"/>
                  </a:cubicBezTo>
                  <a:cubicBezTo>
                    <a:pt x="144" y="8087"/>
                    <a:pt x="2605" y="6317"/>
                    <a:pt x="5624" y="4134"/>
                  </a:cubicBezTo>
                  <a:cubicBezTo>
                    <a:pt x="8694" y="1885"/>
                    <a:pt x="11156" y="31"/>
                    <a:pt x="11126" y="1"/>
                  </a:cubicBezTo>
                  <a:cubicBezTo>
                    <a:pt x="11125" y="0"/>
                    <a:pt x="11125" y="0"/>
                    <a:pt x="111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1840;p64">
              <a:extLst>
                <a:ext uri="{FF2B5EF4-FFF2-40B4-BE49-F238E27FC236}">
                  <a16:creationId xmlns:a16="http://schemas.microsoft.com/office/drawing/2014/main" id="{9974943A-AB00-43BC-8C87-0C4298AD810B}"/>
                </a:ext>
              </a:extLst>
            </p:cNvPr>
            <p:cNvSpPr/>
            <p:nvPr/>
          </p:nvSpPr>
          <p:spPr>
            <a:xfrm>
              <a:off x="6387108" y="3405480"/>
              <a:ext cx="72946" cy="45099"/>
            </a:xfrm>
            <a:custGeom>
              <a:avLst/>
              <a:gdLst/>
              <a:ahLst/>
              <a:cxnLst/>
              <a:rect l="l" t="t" r="r" b="b"/>
              <a:pathLst>
                <a:path w="6444" h="3984" extrusionOk="0">
                  <a:moveTo>
                    <a:pt x="6411" y="0"/>
                  </a:moveTo>
                  <a:cubicBezTo>
                    <a:pt x="6332" y="0"/>
                    <a:pt x="4894" y="841"/>
                    <a:pt x="3161" y="1916"/>
                  </a:cubicBezTo>
                  <a:cubicBezTo>
                    <a:pt x="1398" y="3010"/>
                    <a:pt x="0" y="3922"/>
                    <a:pt x="0" y="3983"/>
                  </a:cubicBezTo>
                  <a:cubicBezTo>
                    <a:pt x="1" y="3984"/>
                    <a:pt x="2" y="3984"/>
                    <a:pt x="3" y="3984"/>
                  </a:cubicBezTo>
                  <a:cubicBezTo>
                    <a:pt x="81" y="3984"/>
                    <a:pt x="1520" y="3143"/>
                    <a:pt x="3252" y="2068"/>
                  </a:cubicBezTo>
                  <a:cubicBezTo>
                    <a:pt x="5015" y="974"/>
                    <a:pt x="6444" y="62"/>
                    <a:pt x="6414" y="1"/>
                  </a:cubicBezTo>
                  <a:cubicBezTo>
                    <a:pt x="6413" y="1"/>
                    <a:pt x="6412" y="0"/>
                    <a:pt x="641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1841;p64">
              <a:extLst>
                <a:ext uri="{FF2B5EF4-FFF2-40B4-BE49-F238E27FC236}">
                  <a16:creationId xmlns:a16="http://schemas.microsoft.com/office/drawing/2014/main" id="{3BB26511-2935-4436-854D-199667E2635B}"/>
                </a:ext>
              </a:extLst>
            </p:cNvPr>
            <p:cNvSpPr/>
            <p:nvPr/>
          </p:nvSpPr>
          <p:spPr>
            <a:xfrm>
              <a:off x="6342722" y="3353193"/>
              <a:ext cx="105978" cy="67105"/>
            </a:xfrm>
            <a:custGeom>
              <a:avLst/>
              <a:gdLst/>
              <a:ahLst/>
              <a:cxnLst/>
              <a:rect l="l" t="t" r="r" b="b"/>
              <a:pathLst>
                <a:path w="9362" h="5928" extrusionOk="0">
                  <a:moveTo>
                    <a:pt x="9362" y="0"/>
                  </a:moveTo>
                  <a:cubicBezTo>
                    <a:pt x="9240" y="61"/>
                    <a:pt x="9119" y="122"/>
                    <a:pt x="8997" y="213"/>
                  </a:cubicBezTo>
                  <a:lnTo>
                    <a:pt x="7994" y="882"/>
                  </a:lnTo>
                  <a:cubicBezTo>
                    <a:pt x="7173" y="1429"/>
                    <a:pt x="6018" y="2189"/>
                    <a:pt x="4711" y="3009"/>
                  </a:cubicBezTo>
                  <a:cubicBezTo>
                    <a:pt x="3435" y="3830"/>
                    <a:pt x="2249" y="4559"/>
                    <a:pt x="1398" y="5076"/>
                  </a:cubicBezTo>
                  <a:lnTo>
                    <a:pt x="365" y="5684"/>
                  </a:lnTo>
                  <a:cubicBezTo>
                    <a:pt x="243" y="5775"/>
                    <a:pt x="122" y="5836"/>
                    <a:pt x="0" y="5927"/>
                  </a:cubicBezTo>
                  <a:cubicBezTo>
                    <a:pt x="152" y="5897"/>
                    <a:pt x="274" y="5836"/>
                    <a:pt x="395" y="5745"/>
                  </a:cubicBezTo>
                  <a:cubicBezTo>
                    <a:pt x="638" y="5623"/>
                    <a:pt x="1003" y="5411"/>
                    <a:pt x="1429" y="5167"/>
                  </a:cubicBezTo>
                  <a:cubicBezTo>
                    <a:pt x="2310" y="4681"/>
                    <a:pt x="3496" y="3982"/>
                    <a:pt x="4803" y="3161"/>
                  </a:cubicBezTo>
                  <a:cubicBezTo>
                    <a:pt x="6079" y="2341"/>
                    <a:pt x="7234" y="1550"/>
                    <a:pt x="8055" y="973"/>
                  </a:cubicBezTo>
                  <a:cubicBezTo>
                    <a:pt x="8480" y="669"/>
                    <a:pt x="8815" y="426"/>
                    <a:pt x="9028" y="274"/>
                  </a:cubicBezTo>
                  <a:cubicBezTo>
                    <a:pt x="9149" y="183"/>
                    <a:pt x="9271" y="91"/>
                    <a:pt x="936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1842;p64">
              <a:extLst>
                <a:ext uri="{FF2B5EF4-FFF2-40B4-BE49-F238E27FC236}">
                  <a16:creationId xmlns:a16="http://schemas.microsoft.com/office/drawing/2014/main" id="{0CBAC589-B2F7-44DA-9EAE-2D9A9BFD811C}"/>
                </a:ext>
              </a:extLst>
            </p:cNvPr>
            <p:cNvSpPr/>
            <p:nvPr/>
          </p:nvSpPr>
          <p:spPr>
            <a:xfrm>
              <a:off x="6307619" y="3310528"/>
              <a:ext cx="118373" cy="75357"/>
            </a:xfrm>
            <a:custGeom>
              <a:avLst/>
              <a:gdLst/>
              <a:ahLst/>
              <a:cxnLst/>
              <a:rect l="l" t="t" r="r" b="b"/>
              <a:pathLst>
                <a:path w="10457" h="6657" extrusionOk="0">
                  <a:moveTo>
                    <a:pt x="10457" y="0"/>
                  </a:moveTo>
                  <a:lnTo>
                    <a:pt x="10457" y="0"/>
                  </a:lnTo>
                  <a:cubicBezTo>
                    <a:pt x="10305" y="61"/>
                    <a:pt x="10153" y="122"/>
                    <a:pt x="10031" y="213"/>
                  </a:cubicBezTo>
                  <a:cubicBezTo>
                    <a:pt x="9758" y="365"/>
                    <a:pt x="9332" y="578"/>
                    <a:pt x="8846" y="821"/>
                  </a:cubicBezTo>
                  <a:cubicBezTo>
                    <a:pt x="7873" y="1368"/>
                    <a:pt x="6505" y="2158"/>
                    <a:pt x="5077" y="3070"/>
                  </a:cubicBezTo>
                  <a:cubicBezTo>
                    <a:pt x="3618" y="3982"/>
                    <a:pt x="2341" y="4863"/>
                    <a:pt x="1429" y="5532"/>
                  </a:cubicBezTo>
                  <a:cubicBezTo>
                    <a:pt x="973" y="5866"/>
                    <a:pt x="639" y="6140"/>
                    <a:pt x="365" y="6353"/>
                  </a:cubicBezTo>
                  <a:cubicBezTo>
                    <a:pt x="244" y="6444"/>
                    <a:pt x="122" y="6535"/>
                    <a:pt x="1" y="6657"/>
                  </a:cubicBezTo>
                  <a:cubicBezTo>
                    <a:pt x="153" y="6596"/>
                    <a:pt x="274" y="6505"/>
                    <a:pt x="426" y="6383"/>
                  </a:cubicBezTo>
                  <a:lnTo>
                    <a:pt x="1520" y="5623"/>
                  </a:lnTo>
                  <a:cubicBezTo>
                    <a:pt x="2432" y="4985"/>
                    <a:pt x="3679" y="4134"/>
                    <a:pt x="5168" y="3222"/>
                  </a:cubicBezTo>
                  <a:cubicBezTo>
                    <a:pt x="6627" y="2280"/>
                    <a:pt x="7934" y="1489"/>
                    <a:pt x="8907" y="942"/>
                  </a:cubicBezTo>
                  <a:lnTo>
                    <a:pt x="10031" y="274"/>
                  </a:lnTo>
                  <a:cubicBezTo>
                    <a:pt x="10183" y="182"/>
                    <a:pt x="10335" y="91"/>
                    <a:pt x="104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1843;p64">
              <a:extLst>
                <a:ext uri="{FF2B5EF4-FFF2-40B4-BE49-F238E27FC236}">
                  <a16:creationId xmlns:a16="http://schemas.microsoft.com/office/drawing/2014/main" id="{AEE8609D-57AD-4F11-81B4-F4898A31131F}"/>
                </a:ext>
              </a:extLst>
            </p:cNvPr>
            <p:cNvSpPr/>
            <p:nvPr/>
          </p:nvSpPr>
          <p:spPr>
            <a:xfrm>
              <a:off x="6293514" y="3277145"/>
              <a:ext cx="89122" cy="61943"/>
            </a:xfrm>
            <a:custGeom>
              <a:avLst/>
              <a:gdLst/>
              <a:ahLst/>
              <a:cxnLst/>
              <a:rect l="l" t="t" r="r" b="b"/>
              <a:pathLst>
                <a:path w="7873" h="5472" extrusionOk="0">
                  <a:moveTo>
                    <a:pt x="7873" y="1"/>
                  </a:moveTo>
                  <a:lnTo>
                    <a:pt x="7873" y="1"/>
                  </a:lnTo>
                  <a:cubicBezTo>
                    <a:pt x="7751" y="62"/>
                    <a:pt x="7630" y="122"/>
                    <a:pt x="7539" y="183"/>
                  </a:cubicBezTo>
                  <a:cubicBezTo>
                    <a:pt x="7326" y="305"/>
                    <a:pt x="7022" y="487"/>
                    <a:pt x="6657" y="700"/>
                  </a:cubicBezTo>
                  <a:cubicBezTo>
                    <a:pt x="5897" y="1156"/>
                    <a:pt x="4894" y="1824"/>
                    <a:pt x="3800" y="2584"/>
                  </a:cubicBezTo>
                  <a:cubicBezTo>
                    <a:pt x="2736" y="3314"/>
                    <a:pt x="1763" y="4043"/>
                    <a:pt x="1095" y="4590"/>
                  </a:cubicBezTo>
                  <a:cubicBezTo>
                    <a:pt x="730" y="4834"/>
                    <a:pt x="456" y="5077"/>
                    <a:pt x="274" y="5229"/>
                  </a:cubicBezTo>
                  <a:cubicBezTo>
                    <a:pt x="183" y="5290"/>
                    <a:pt x="92" y="5381"/>
                    <a:pt x="0" y="5472"/>
                  </a:cubicBezTo>
                  <a:cubicBezTo>
                    <a:pt x="122" y="5442"/>
                    <a:pt x="244" y="5350"/>
                    <a:pt x="335" y="5290"/>
                  </a:cubicBezTo>
                  <a:lnTo>
                    <a:pt x="1155" y="4682"/>
                  </a:lnTo>
                  <a:cubicBezTo>
                    <a:pt x="1855" y="4165"/>
                    <a:pt x="2827" y="3466"/>
                    <a:pt x="3921" y="2706"/>
                  </a:cubicBezTo>
                  <a:cubicBezTo>
                    <a:pt x="4985" y="1946"/>
                    <a:pt x="5988" y="1277"/>
                    <a:pt x="6718" y="821"/>
                  </a:cubicBezTo>
                  <a:lnTo>
                    <a:pt x="7569" y="244"/>
                  </a:lnTo>
                  <a:cubicBezTo>
                    <a:pt x="7660" y="183"/>
                    <a:pt x="7782" y="92"/>
                    <a:pt x="78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1844;p64">
              <a:extLst>
                <a:ext uri="{FF2B5EF4-FFF2-40B4-BE49-F238E27FC236}">
                  <a16:creationId xmlns:a16="http://schemas.microsoft.com/office/drawing/2014/main" id="{5D0FFAAC-DD84-4297-B43B-E2E35EA2F9C0}"/>
                </a:ext>
              </a:extLst>
            </p:cNvPr>
            <p:cNvSpPr/>
            <p:nvPr/>
          </p:nvSpPr>
          <p:spPr>
            <a:xfrm>
              <a:off x="6288352" y="3251347"/>
              <a:ext cx="60573" cy="40956"/>
            </a:xfrm>
            <a:custGeom>
              <a:avLst/>
              <a:gdLst/>
              <a:ahLst/>
              <a:cxnLst/>
              <a:rect l="l" t="t" r="r" b="b"/>
              <a:pathLst>
                <a:path w="5351" h="3618" extrusionOk="0">
                  <a:moveTo>
                    <a:pt x="5350" y="0"/>
                  </a:moveTo>
                  <a:cubicBezTo>
                    <a:pt x="4408" y="517"/>
                    <a:pt x="3496" y="1094"/>
                    <a:pt x="2645" y="1733"/>
                  </a:cubicBezTo>
                  <a:cubicBezTo>
                    <a:pt x="1733" y="2310"/>
                    <a:pt x="852" y="2948"/>
                    <a:pt x="0" y="3617"/>
                  </a:cubicBezTo>
                  <a:cubicBezTo>
                    <a:pt x="943" y="3070"/>
                    <a:pt x="1855" y="2493"/>
                    <a:pt x="2736" y="1885"/>
                  </a:cubicBezTo>
                  <a:cubicBezTo>
                    <a:pt x="3648" y="1277"/>
                    <a:pt x="4499" y="669"/>
                    <a:pt x="535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1845;p64">
              <a:extLst>
                <a:ext uri="{FF2B5EF4-FFF2-40B4-BE49-F238E27FC236}">
                  <a16:creationId xmlns:a16="http://schemas.microsoft.com/office/drawing/2014/main" id="{74AEE092-546B-4C79-8AB8-1D1EE9932C19}"/>
                </a:ext>
              </a:extLst>
            </p:cNvPr>
            <p:cNvSpPr/>
            <p:nvPr/>
          </p:nvSpPr>
          <p:spPr>
            <a:xfrm>
              <a:off x="6443187" y="3457099"/>
              <a:ext cx="80870" cy="54721"/>
            </a:xfrm>
            <a:custGeom>
              <a:avLst/>
              <a:gdLst/>
              <a:ahLst/>
              <a:cxnLst/>
              <a:rect l="l" t="t" r="r" b="b"/>
              <a:pathLst>
                <a:path w="7144" h="4834" extrusionOk="0">
                  <a:moveTo>
                    <a:pt x="7144" y="1"/>
                  </a:moveTo>
                  <a:lnTo>
                    <a:pt x="7144" y="1"/>
                  </a:lnTo>
                  <a:cubicBezTo>
                    <a:pt x="7022" y="31"/>
                    <a:pt x="6931" y="92"/>
                    <a:pt x="6840" y="153"/>
                  </a:cubicBezTo>
                  <a:cubicBezTo>
                    <a:pt x="6627" y="244"/>
                    <a:pt x="6384" y="426"/>
                    <a:pt x="6049" y="609"/>
                  </a:cubicBezTo>
                  <a:cubicBezTo>
                    <a:pt x="5381" y="1034"/>
                    <a:pt x="4438" y="1612"/>
                    <a:pt x="3466" y="2280"/>
                  </a:cubicBezTo>
                  <a:cubicBezTo>
                    <a:pt x="2493" y="2949"/>
                    <a:pt x="1612" y="3587"/>
                    <a:pt x="973" y="4043"/>
                  </a:cubicBezTo>
                  <a:cubicBezTo>
                    <a:pt x="669" y="4286"/>
                    <a:pt x="426" y="4469"/>
                    <a:pt x="244" y="4590"/>
                  </a:cubicBezTo>
                  <a:cubicBezTo>
                    <a:pt x="92" y="4742"/>
                    <a:pt x="1" y="4834"/>
                    <a:pt x="1" y="4834"/>
                  </a:cubicBezTo>
                  <a:cubicBezTo>
                    <a:pt x="92" y="4773"/>
                    <a:pt x="183" y="4742"/>
                    <a:pt x="305" y="4651"/>
                  </a:cubicBezTo>
                  <a:lnTo>
                    <a:pt x="1064" y="4134"/>
                  </a:lnTo>
                  <a:lnTo>
                    <a:pt x="3587" y="2432"/>
                  </a:lnTo>
                  <a:lnTo>
                    <a:pt x="6110" y="730"/>
                  </a:lnTo>
                  <a:lnTo>
                    <a:pt x="6870" y="213"/>
                  </a:lnTo>
                  <a:cubicBezTo>
                    <a:pt x="6961" y="153"/>
                    <a:pt x="7052" y="92"/>
                    <a:pt x="714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1846;p64">
              <a:extLst>
                <a:ext uri="{FF2B5EF4-FFF2-40B4-BE49-F238E27FC236}">
                  <a16:creationId xmlns:a16="http://schemas.microsoft.com/office/drawing/2014/main" id="{782CE7F2-D32D-4541-9D2F-EEDE43AE74C6}"/>
                </a:ext>
              </a:extLst>
            </p:cNvPr>
            <p:cNvSpPr/>
            <p:nvPr/>
          </p:nvSpPr>
          <p:spPr>
            <a:xfrm>
              <a:off x="6447319" y="3481856"/>
              <a:ext cx="120784" cy="81255"/>
            </a:xfrm>
            <a:custGeom>
              <a:avLst/>
              <a:gdLst/>
              <a:ahLst/>
              <a:cxnLst/>
              <a:rect l="l" t="t" r="r" b="b"/>
              <a:pathLst>
                <a:path w="10670" h="7178" extrusionOk="0">
                  <a:moveTo>
                    <a:pt x="10635" y="0"/>
                  </a:moveTo>
                  <a:cubicBezTo>
                    <a:pt x="10519" y="0"/>
                    <a:pt x="8153" y="1559"/>
                    <a:pt x="5289" y="3528"/>
                  </a:cubicBezTo>
                  <a:cubicBezTo>
                    <a:pt x="2341" y="5504"/>
                    <a:pt x="0" y="7145"/>
                    <a:pt x="31" y="7175"/>
                  </a:cubicBezTo>
                  <a:cubicBezTo>
                    <a:pt x="31" y="7177"/>
                    <a:pt x="33" y="7177"/>
                    <a:pt x="35" y="7177"/>
                  </a:cubicBezTo>
                  <a:cubicBezTo>
                    <a:pt x="150" y="7177"/>
                    <a:pt x="2487" y="5619"/>
                    <a:pt x="5380" y="3680"/>
                  </a:cubicBezTo>
                  <a:cubicBezTo>
                    <a:pt x="8298" y="1674"/>
                    <a:pt x="10669" y="33"/>
                    <a:pt x="10639" y="2"/>
                  </a:cubicBezTo>
                  <a:cubicBezTo>
                    <a:pt x="10638" y="1"/>
                    <a:pt x="10637" y="0"/>
                    <a:pt x="106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1847;p64">
              <a:extLst>
                <a:ext uri="{FF2B5EF4-FFF2-40B4-BE49-F238E27FC236}">
                  <a16:creationId xmlns:a16="http://schemas.microsoft.com/office/drawing/2014/main" id="{439995B5-D40C-44CF-854D-58AD8297FB20}"/>
                </a:ext>
              </a:extLst>
            </p:cNvPr>
            <p:cNvSpPr/>
            <p:nvPr/>
          </p:nvSpPr>
          <p:spPr>
            <a:xfrm>
              <a:off x="6466246" y="3504575"/>
              <a:ext cx="130757" cy="93956"/>
            </a:xfrm>
            <a:custGeom>
              <a:avLst/>
              <a:gdLst/>
              <a:ahLst/>
              <a:cxnLst/>
              <a:rect l="l" t="t" r="r" b="b"/>
              <a:pathLst>
                <a:path w="11551" h="8300" extrusionOk="0">
                  <a:moveTo>
                    <a:pt x="11519" y="1"/>
                  </a:moveTo>
                  <a:cubicBezTo>
                    <a:pt x="11447" y="1"/>
                    <a:pt x="8880" y="1813"/>
                    <a:pt x="5714" y="4074"/>
                  </a:cubicBezTo>
                  <a:cubicBezTo>
                    <a:pt x="2553" y="6354"/>
                    <a:pt x="0" y="8238"/>
                    <a:pt x="30" y="8299"/>
                  </a:cubicBezTo>
                  <a:cubicBezTo>
                    <a:pt x="31" y="8299"/>
                    <a:pt x="31" y="8300"/>
                    <a:pt x="32" y="8300"/>
                  </a:cubicBezTo>
                  <a:cubicBezTo>
                    <a:pt x="103" y="8300"/>
                    <a:pt x="2671" y="6487"/>
                    <a:pt x="5836" y="4226"/>
                  </a:cubicBezTo>
                  <a:cubicBezTo>
                    <a:pt x="8997" y="1916"/>
                    <a:pt x="11550" y="32"/>
                    <a:pt x="11520" y="1"/>
                  </a:cubicBezTo>
                  <a:cubicBezTo>
                    <a:pt x="11520" y="1"/>
                    <a:pt x="11519" y="1"/>
                    <a:pt x="115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1848;p64">
              <a:extLst>
                <a:ext uri="{FF2B5EF4-FFF2-40B4-BE49-F238E27FC236}">
                  <a16:creationId xmlns:a16="http://schemas.microsoft.com/office/drawing/2014/main" id="{125E2ED7-9734-4F16-B964-D0D9684BB0A1}"/>
                </a:ext>
              </a:extLst>
            </p:cNvPr>
            <p:cNvSpPr/>
            <p:nvPr/>
          </p:nvSpPr>
          <p:spPr>
            <a:xfrm>
              <a:off x="6919046" y="1897395"/>
              <a:ext cx="234675" cy="226762"/>
            </a:xfrm>
            <a:custGeom>
              <a:avLst/>
              <a:gdLst/>
              <a:ahLst/>
              <a:cxnLst/>
              <a:rect l="l" t="t" r="r" b="b"/>
              <a:pathLst>
                <a:path w="20731" h="20032" extrusionOk="0">
                  <a:moveTo>
                    <a:pt x="13831" y="0"/>
                  </a:moveTo>
                  <a:cubicBezTo>
                    <a:pt x="13496" y="973"/>
                    <a:pt x="12220" y="2584"/>
                    <a:pt x="12189" y="2584"/>
                  </a:cubicBezTo>
                  <a:cubicBezTo>
                    <a:pt x="11604" y="2431"/>
                    <a:pt x="10976" y="2364"/>
                    <a:pt x="10358" y="2364"/>
                  </a:cubicBezTo>
                  <a:cubicBezTo>
                    <a:pt x="10239" y="2364"/>
                    <a:pt x="10119" y="2366"/>
                    <a:pt x="10001" y="2371"/>
                  </a:cubicBezTo>
                  <a:cubicBezTo>
                    <a:pt x="9484" y="1763"/>
                    <a:pt x="9241" y="426"/>
                    <a:pt x="9241" y="426"/>
                  </a:cubicBezTo>
                  <a:lnTo>
                    <a:pt x="8360" y="608"/>
                  </a:lnTo>
                  <a:cubicBezTo>
                    <a:pt x="8481" y="1247"/>
                    <a:pt x="8512" y="1915"/>
                    <a:pt x="8451" y="2584"/>
                  </a:cubicBezTo>
                  <a:cubicBezTo>
                    <a:pt x="7813" y="2736"/>
                    <a:pt x="7205" y="2979"/>
                    <a:pt x="6657" y="3314"/>
                  </a:cubicBezTo>
                  <a:cubicBezTo>
                    <a:pt x="5837" y="3010"/>
                    <a:pt x="4226" y="1307"/>
                    <a:pt x="4226" y="1307"/>
                  </a:cubicBezTo>
                  <a:lnTo>
                    <a:pt x="3557" y="1885"/>
                  </a:lnTo>
                  <a:cubicBezTo>
                    <a:pt x="4165" y="2584"/>
                    <a:pt x="4834" y="4165"/>
                    <a:pt x="4986" y="4529"/>
                  </a:cubicBezTo>
                  <a:cubicBezTo>
                    <a:pt x="4408" y="5137"/>
                    <a:pt x="3922" y="5806"/>
                    <a:pt x="3557" y="6566"/>
                  </a:cubicBezTo>
                  <a:cubicBezTo>
                    <a:pt x="3492" y="6569"/>
                    <a:pt x="3426" y="6571"/>
                    <a:pt x="3361" y="6571"/>
                  </a:cubicBezTo>
                  <a:cubicBezTo>
                    <a:pt x="2783" y="6571"/>
                    <a:pt x="2188" y="6453"/>
                    <a:pt x="1642" y="6262"/>
                  </a:cubicBezTo>
                  <a:lnTo>
                    <a:pt x="1369" y="7113"/>
                  </a:lnTo>
                  <a:cubicBezTo>
                    <a:pt x="1946" y="7326"/>
                    <a:pt x="2524" y="7599"/>
                    <a:pt x="3040" y="7964"/>
                  </a:cubicBezTo>
                  <a:cubicBezTo>
                    <a:pt x="2858" y="8602"/>
                    <a:pt x="2767" y="9271"/>
                    <a:pt x="2797" y="9940"/>
                  </a:cubicBezTo>
                  <a:cubicBezTo>
                    <a:pt x="1977" y="10426"/>
                    <a:pt x="1" y="10882"/>
                    <a:pt x="1" y="10882"/>
                  </a:cubicBezTo>
                  <a:lnTo>
                    <a:pt x="183" y="11764"/>
                  </a:lnTo>
                  <a:cubicBezTo>
                    <a:pt x="555" y="11728"/>
                    <a:pt x="931" y="11711"/>
                    <a:pt x="1309" y="11711"/>
                  </a:cubicBezTo>
                  <a:cubicBezTo>
                    <a:pt x="1888" y="11711"/>
                    <a:pt x="2470" y="11751"/>
                    <a:pt x="3040" y="11824"/>
                  </a:cubicBezTo>
                  <a:cubicBezTo>
                    <a:pt x="3253" y="12645"/>
                    <a:pt x="3618" y="13405"/>
                    <a:pt x="4074" y="14104"/>
                  </a:cubicBezTo>
                  <a:cubicBezTo>
                    <a:pt x="3770" y="14651"/>
                    <a:pt x="3375" y="15168"/>
                    <a:pt x="2888" y="15563"/>
                  </a:cubicBezTo>
                  <a:lnTo>
                    <a:pt x="3466" y="16232"/>
                  </a:lnTo>
                  <a:cubicBezTo>
                    <a:pt x="3952" y="15837"/>
                    <a:pt x="4469" y="15502"/>
                    <a:pt x="5016" y="15229"/>
                  </a:cubicBezTo>
                  <a:cubicBezTo>
                    <a:pt x="5806" y="15989"/>
                    <a:pt x="6718" y="16566"/>
                    <a:pt x="7721" y="16931"/>
                  </a:cubicBezTo>
                  <a:cubicBezTo>
                    <a:pt x="7995" y="17782"/>
                    <a:pt x="7873" y="19970"/>
                    <a:pt x="7873" y="19970"/>
                  </a:cubicBezTo>
                  <a:lnTo>
                    <a:pt x="8785" y="20031"/>
                  </a:lnTo>
                  <a:cubicBezTo>
                    <a:pt x="8937" y="19119"/>
                    <a:pt x="9211" y="18207"/>
                    <a:pt x="9606" y="17356"/>
                  </a:cubicBezTo>
                  <a:cubicBezTo>
                    <a:pt x="9831" y="17376"/>
                    <a:pt x="10054" y="17386"/>
                    <a:pt x="10276" y="17386"/>
                  </a:cubicBezTo>
                  <a:cubicBezTo>
                    <a:pt x="11075" y="17386"/>
                    <a:pt x="11854" y="17260"/>
                    <a:pt x="12615" y="17022"/>
                  </a:cubicBezTo>
                  <a:cubicBezTo>
                    <a:pt x="13010" y="17508"/>
                    <a:pt x="13284" y="18055"/>
                    <a:pt x="13496" y="18663"/>
                  </a:cubicBezTo>
                  <a:lnTo>
                    <a:pt x="14348" y="18359"/>
                  </a:lnTo>
                  <a:cubicBezTo>
                    <a:pt x="14135" y="17721"/>
                    <a:pt x="14013" y="17083"/>
                    <a:pt x="13983" y="16414"/>
                  </a:cubicBezTo>
                  <a:cubicBezTo>
                    <a:pt x="14895" y="15897"/>
                    <a:pt x="15715" y="15198"/>
                    <a:pt x="16323" y="14347"/>
                  </a:cubicBezTo>
                  <a:cubicBezTo>
                    <a:pt x="17266" y="14499"/>
                    <a:pt x="19059" y="15441"/>
                    <a:pt x="19059" y="15441"/>
                  </a:cubicBezTo>
                  <a:lnTo>
                    <a:pt x="19515" y="14682"/>
                  </a:lnTo>
                  <a:cubicBezTo>
                    <a:pt x="18725" y="14226"/>
                    <a:pt x="17539" y="12858"/>
                    <a:pt x="17296" y="12615"/>
                  </a:cubicBezTo>
                  <a:cubicBezTo>
                    <a:pt x="17661" y="11703"/>
                    <a:pt x="17843" y="10700"/>
                    <a:pt x="17813" y="9727"/>
                  </a:cubicBezTo>
                  <a:cubicBezTo>
                    <a:pt x="18451" y="9210"/>
                    <a:pt x="20731" y="8663"/>
                    <a:pt x="20731" y="8663"/>
                  </a:cubicBezTo>
                  <a:lnTo>
                    <a:pt x="20579" y="7812"/>
                  </a:lnTo>
                  <a:cubicBezTo>
                    <a:pt x="20335" y="7851"/>
                    <a:pt x="20029" y="7866"/>
                    <a:pt x="19704" y="7866"/>
                  </a:cubicBezTo>
                  <a:cubicBezTo>
                    <a:pt x="18772" y="7866"/>
                    <a:pt x="17689" y="7743"/>
                    <a:pt x="17509" y="7721"/>
                  </a:cubicBezTo>
                  <a:cubicBezTo>
                    <a:pt x="17266" y="6961"/>
                    <a:pt x="16931" y="6262"/>
                    <a:pt x="16506" y="5624"/>
                  </a:cubicBezTo>
                  <a:cubicBezTo>
                    <a:pt x="16749" y="4864"/>
                    <a:pt x="17782" y="4013"/>
                    <a:pt x="17782" y="4013"/>
                  </a:cubicBezTo>
                  <a:lnTo>
                    <a:pt x="17174" y="3344"/>
                  </a:lnTo>
                  <a:cubicBezTo>
                    <a:pt x="16658" y="3770"/>
                    <a:pt x="16080" y="4134"/>
                    <a:pt x="15472" y="4408"/>
                  </a:cubicBezTo>
                  <a:cubicBezTo>
                    <a:pt x="15047" y="4013"/>
                    <a:pt x="14591" y="3678"/>
                    <a:pt x="14104" y="3374"/>
                  </a:cubicBezTo>
                  <a:cubicBezTo>
                    <a:pt x="13952" y="2584"/>
                    <a:pt x="14652" y="304"/>
                    <a:pt x="14652" y="304"/>
                  </a:cubicBezTo>
                  <a:lnTo>
                    <a:pt x="1383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1849;p64">
              <a:extLst>
                <a:ext uri="{FF2B5EF4-FFF2-40B4-BE49-F238E27FC236}">
                  <a16:creationId xmlns:a16="http://schemas.microsoft.com/office/drawing/2014/main" id="{0F31B835-BF6F-43B7-83BC-4B22CD1C4CF6}"/>
                </a:ext>
              </a:extLst>
            </p:cNvPr>
            <p:cNvSpPr/>
            <p:nvPr/>
          </p:nvSpPr>
          <p:spPr>
            <a:xfrm>
              <a:off x="6980989" y="2010878"/>
              <a:ext cx="17897" cy="23885"/>
            </a:xfrm>
            <a:custGeom>
              <a:avLst/>
              <a:gdLst/>
              <a:ahLst/>
              <a:cxnLst/>
              <a:rect l="l" t="t" r="r" b="b"/>
              <a:pathLst>
                <a:path w="1581" h="2110" extrusionOk="0">
                  <a:moveTo>
                    <a:pt x="683" y="0"/>
                  </a:moveTo>
                  <a:cubicBezTo>
                    <a:pt x="658" y="0"/>
                    <a:pt x="633" y="2"/>
                    <a:pt x="608" y="6"/>
                  </a:cubicBezTo>
                  <a:cubicBezTo>
                    <a:pt x="213" y="97"/>
                    <a:pt x="0" y="614"/>
                    <a:pt x="91" y="1191"/>
                  </a:cubicBezTo>
                  <a:cubicBezTo>
                    <a:pt x="177" y="1704"/>
                    <a:pt x="528" y="2109"/>
                    <a:pt x="897" y="2109"/>
                  </a:cubicBezTo>
                  <a:cubicBezTo>
                    <a:pt x="922" y="2109"/>
                    <a:pt x="947" y="2107"/>
                    <a:pt x="973" y="2103"/>
                  </a:cubicBezTo>
                  <a:cubicBezTo>
                    <a:pt x="1368" y="2012"/>
                    <a:pt x="1581" y="1495"/>
                    <a:pt x="1489" y="918"/>
                  </a:cubicBezTo>
                  <a:cubicBezTo>
                    <a:pt x="1376" y="406"/>
                    <a:pt x="1049" y="0"/>
                    <a:pt x="6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1850;p64">
              <a:extLst>
                <a:ext uri="{FF2B5EF4-FFF2-40B4-BE49-F238E27FC236}">
                  <a16:creationId xmlns:a16="http://schemas.microsoft.com/office/drawing/2014/main" id="{1451234D-6CA3-4D14-B37B-87313D950F39}"/>
                </a:ext>
              </a:extLst>
            </p:cNvPr>
            <p:cNvSpPr/>
            <p:nvPr/>
          </p:nvSpPr>
          <p:spPr>
            <a:xfrm>
              <a:off x="6975137" y="1951686"/>
              <a:ext cx="24089" cy="19289"/>
            </a:xfrm>
            <a:custGeom>
              <a:avLst/>
              <a:gdLst/>
              <a:ahLst/>
              <a:cxnLst/>
              <a:rect l="l" t="t" r="r" b="b"/>
              <a:pathLst>
                <a:path w="2128" h="1704" extrusionOk="0">
                  <a:moveTo>
                    <a:pt x="1400" y="0"/>
                  </a:moveTo>
                  <a:cubicBezTo>
                    <a:pt x="1151" y="0"/>
                    <a:pt x="861" y="109"/>
                    <a:pt x="608" y="311"/>
                  </a:cubicBezTo>
                  <a:cubicBezTo>
                    <a:pt x="152" y="676"/>
                    <a:pt x="0" y="1223"/>
                    <a:pt x="243" y="1496"/>
                  </a:cubicBezTo>
                  <a:cubicBezTo>
                    <a:pt x="354" y="1635"/>
                    <a:pt x="534" y="1704"/>
                    <a:pt x="737" y="1704"/>
                  </a:cubicBezTo>
                  <a:cubicBezTo>
                    <a:pt x="980" y="1704"/>
                    <a:pt x="1258" y="1604"/>
                    <a:pt x="1490" y="1405"/>
                  </a:cubicBezTo>
                  <a:cubicBezTo>
                    <a:pt x="1946" y="1040"/>
                    <a:pt x="2128" y="524"/>
                    <a:pt x="1885" y="220"/>
                  </a:cubicBezTo>
                  <a:cubicBezTo>
                    <a:pt x="1776" y="71"/>
                    <a:pt x="1601" y="0"/>
                    <a:pt x="14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1851;p64">
              <a:extLst>
                <a:ext uri="{FF2B5EF4-FFF2-40B4-BE49-F238E27FC236}">
                  <a16:creationId xmlns:a16="http://schemas.microsoft.com/office/drawing/2014/main" id="{9E7C7D1A-2DB8-4104-963D-78FC5BA3556C}"/>
                </a:ext>
              </a:extLst>
            </p:cNvPr>
            <p:cNvSpPr/>
            <p:nvPr/>
          </p:nvSpPr>
          <p:spPr>
            <a:xfrm>
              <a:off x="7014417" y="2048393"/>
              <a:ext cx="17252" cy="15259"/>
            </a:xfrm>
            <a:custGeom>
              <a:avLst/>
              <a:gdLst/>
              <a:ahLst/>
              <a:cxnLst/>
              <a:rect l="l" t="t" r="r" b="b"/>
              <a:pathLst>
                <a:path w="1524" h="1348" extrusionOk="0">
                  <a:moveTo>
                    <a:pt x="784" y="0"/>
                  </a:moveTo>
                  <a:cubicBezTo>
                    <a:pt x="394" y="0"/>
                    <a:pt x="0" y="295"/>
                    <a:pt x="87" y="795"/>
                  </a:cubicBezTo>
                  <a:cubicBezTo>
                    <a:pt x="165" y="1176"/>
                    <a:pt x="454" y="1347"/>
                    <a:pt x="747" y="1347"/>
                  </a:cubicBezTo>
                  <a:cubicBezTo>
                    <a:pt x="1132" y="1347"/>
                    <a:pt x="1523" y="1053"/>
                    <a:pt x="1454" y="552"/>
                  </a:cubicBezTo>
                  <a:cubicBezTo>
                    <a:pt x="1376" y="171"/>
                    <a:pt x="1081" y="0"/>
                    <a:pt x="7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1852;p64">
              <a:extLst>
                <a:ext uri="{FF2B5EF4-FFF2-40B4-BE49-F238E27FC236}">
                  <a16:creationId xmlns:a16="http://schemas.microsoft.com/office/drawing/2014/main" id="{C2D6ED63-7C45-48E8-A8E2-ED6F34528222}"/>
                </a:ext>
              </a:extLst>
            </p:cNvPr>
            <p:cNvSpPr/>
            <p:nvPr/>
          </p:nvSpPr>
          <p:spPr>
            <a:xfrm>
              <a:off x="7054320" y="1961625"/>
              <a:ext cx="21983" cy="19335"/>
            </a:xfrm>
            <a:custGeom>
              <a:avLst/>
              <a:gdLst/>
              <a:ahLst/>
              <a:cxnLst/>
              <a:rect l="l" t="t" r="r" b="b"/>
              <a:pathLst>
                <a:path w="1942" h="1708" extrusionOk="0">
                  <a:moveTo>
                    <a:pt x="969" y="0"/>
                  </a:moveTo>
                  <a:cubicBezTo>
                    <a:pt x="460" y="0"/>
                    <a:pt x="1" y="459"/>
                    <a:pt x="118" y="1044"/>
                  </a:cubicBezTo>
                  <a:cubicBezTo>
                    <a:pt x="206" y="1468"/>
                    <a:pt x="583" y="1708"/>
                    <a:pt x="960" y="1708"/>
                  </a:cubicBezTo>
                  <a:cubicBezTo>
                    <a:pt x="1232" y="1708"/>
                    <a:pt x="1503" y="1584"/>
                    <a:pt x="1668" y="1317"/>
                  </a:cubicBezTo>
                  <a:cubicBezTo>
                    <a:pt x="1942" y="922"/>
                    <a:pt x="1820" y="406"/>
                    <a:pt x="1425" y="132"/>
                  </a:cubicBezTo>
                  <a:cubicBezTo>
                    <a:pt x="1278" y="41"/>
                    <a:pt x="1121" y="0"/>
                    <a:pt x="9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1853;p64">
              <a:extLst>
                <a:ext uri="{FF2B5EF4-FFF2-40B4-BE49-F238E27FC236}">
                  <a16:creationId xmlns:a16="http://schemas.microsoft.com/office/drawing/2014/main" id="{0F91FC95-D6C3-4B7B-8BF7-3051BB478BE2}"/>
                </a:ext>
              </a:extLst>
            </p:cNvPr>
            <p:cNvSpPr/>
            <p:nvPr/>
          </p:nvSpPr>
          <p:spPr>
            <a:xfrm>
              <a:off x="7058407" y="2051415"/>
              <a:ext cx="13935" cy="11580"/>
            </a:xfrm>
            <a:custGeom>
              <a:avLst/>
              <a:gdLst/>
              <a:ahLst/>
              <a:cxnLst/>
              <a:rect l="l" t="t" r="r" b="b"/>
              <a:pathLst>
                <a:path w="1231" h="1023" extrusionOk="0">
                  <a:moveTo>
                    <a:pt x="683" y="0"/>
                  </a:moveTo>
                  <a:cubicBezTo>
                    <a:pt x="648" y="0"/>
                    <a:pt x="613" y="4"/>
                    <a:pt x="578" y="12"/>
                  </a:cubicBezTo>
                  <a:cubicBezTo>
                    <a:pt x="152" y="103"/>
                    <a:pt x="0" y="680"/>
                    <a:pt x="395" y="924"/>
                  </a:cubicBezTo>
                  <a:cubicBezTo>
                    <a:pt x="487" y="992"/>
                    <a:pt x="587" y="1023"/>
                    <a:pt x="683" y="1023"/>
                  </a:cubicBezTo>
                  <a:cubicBezTo>
                    <a:pt x="970" y="1023"/>
                    <a:pt x="1231" y="756"/>
                    <a:pt x="1185" y="437"/>
                  </a:cubicBezTo>
                  <a:cubicBezTo>
                    <a:pt x="1133" y="173"/>
                    <a:pt x="918" y="0"/>
                    <a:pt x="6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1854;p64">
              <a:extLst>
                <a:ext uri="{FF2B5EF4-FFF2-40B4-BE49-F238E27FC236}">
                  <a16:creationId xmlns:a16="http://schemas.microsoft.com/office/drawing/2014/main" id="{817944E5-62B6-40DF-B69F-D032C4C47B47}"/>
                </a:ext>
              </a:extLst>
            </p:cNvPr>
            <p:cNvSpPr/>
            <p:nvPr/>
          </p:nvSpPr>
          <p:spPr>
            <a:xfrm>
              <a:off x="7074923" y="2017557"/>
              <a:ext cx="19278" cy="23263"/>
            </a:xfrm>
            <a:custGeom>
              <a:avLst/>
              <a:gdLst/>
              <a:ahLst/>
              <a:cxnLst/>
              <a:rect l="l" t="t" r="r" b="b"/>
              <a:pathLst>
                <a:path w="1703" h="2055" extrusionOk="0">
                  <a:moveTo>
                    <a:pt x="1030" y="1"/>
                  </a:moveTo>
                  <a:cubicBezTo>
                    <a:pt x="684" y="1"/>
                    <a:pt x="341" y="338"/>
                    <a:pt x="182" y="814"/>
                  </a:cubicBezTo>
                  <a:cubicBezTo>
                    <a:pt x="0" y="1361"/>
                    <a:pt x="152" y="1908"/>
                    <a:pt x="517" y="2030"/>
                  </a:cubicBezTo>
                  <a:cubicBezTo>
                    <a:pt x="571" y="2047"/>
                    <a:pt x="626" y="2055"/>
                    <a:pt x="681" y="2055"/>
                  </a:cubicBezTo>
                  <a:cubicBezTo>
                    <a:pt x="1025" y="2055"/>
                    <a:pt x="1363" y="1738"/>
                    <a:pt x="1520" y="1240"/>
                  </a:cubicBezTo>
                  <a:cubicBezTo>
                    <a:pt x="1702" y="693"/>
                    <a:pt x="1550" y="146"/>
                    <a:pt x="1185" y="24"/>
                  </a:cubicBezTo>
                  <a:cubicBezTo>
                    <a:pt x="1134" y="8"/>
                    <a:pt x="1082" y="1"/>
                    <a:pt x="103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1855;p64">
              <a:extLst>
                <a:ext uri="{FF2B5EF4-FFF2-40B4-BE49-F238E27FC236}">
                  <a16:creationId xmlns:a16="http://schemas.microsoft.com/office/drawing/2014/main" id="{7BC0A3D7-1A28-4223-97F2-C9FD98B48D65}"/>
                </a:ext>
              </a:extLst>
            </p:cNvPr>
            <p:cNvSpPr/>
            <p:nvPr/>
          </p:nvSpPr>
          <p:spPr>
            <a:xfrm>
              <a:off x="7018492" y="1987729"/>
              <a:ext cx="28741" cy="23930"/>
            </a:xfrm>
            <a:custGeom>
              <a:avLst/>
              <a:gdLst/>
              <a:ahLst/>
              <a:cxnLst/>
              <a:rect l="l" t="t" r="r" b="b"/>
              <a:pathLst>
                <a:path w="2539" h="2114" extrusionOk="0">
                  <a:moveTo>
                    <a:pt x="1362" y="1"/>
                  </a:moveTo>
                  <a:cubicBezTo>
                    <a:pt x="1304" y="1"/>
                    <a:pt x="1245" y="5"/>
                    <a:pt x="1186" y="15"/>
                  </a:cubicBezTo>
                  <a:cubicBezTo>
                    <a:pt x="274" y="197"/>
                    <a:pt x="0" y="1382"/>
                    <a:pt x="760" y="1929"/>
                  </a:cubicBezTo>
                  <a:cubicBezTo>
                    <a:pt x="954" y="2057"/>
                    <a:pt x="1164" y="2114"/>
                    <a:pt x="1366" y="2114"/>
                  </a:cubicBezTo>
                  <a:cubicBezTo>
                    <a:pt x="1985" y="2114"/>
                    <a:pt x="2539" y="1576"/>
                    <a:pt x="2401" y="866"/>
                  </a:cubicBezTo>
                  <a:cubicBezTo>
                    <a:pt x="2320" y="347"/>
                    <a:pt x="1871" y="1"/>
                    <a:pt x="136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1856;p64">
              <a:extLst>
                <a:ext uri="{FF2B5EF4-FFF2-40B4-BE49-F238E27FC236}">
                  <a16:creationId xmlns:a16="http://schemas.microsoft.com/office/drawing/2014/main" id="{21DBAB3A-2659-4518-AFC0-4C863AE28542}"/>
                </a:ext>
              </a:extLst>
            </p:cNvPr>
            <p:cNvSpPr/>
            <p:nvPr/>
          </p:nvSpPr>
          <p:spPr>
            <a:xfrm>
              <a:off x="6952768" y="1906259"/>
              <a:ext cx="17218" cy="14682"/>
            </a:xfrm>
            <a:custGeom>
              <a:avLst/>
              <a:gdLst/>
              <a:ahLst/>
              <a:cxnLst/>
              <a:rect l="l" t="t" r="r" b="b"/>
              <a:pathLst>
                <a:path w="1521" h="1297" extrusionOk="0">
                  <a:moveTo>
                    <a:pt x="1304" y="0"/>
                  </a:moveTo>
                  <a:cubicBezTo>
                    <a:pt x="1142" y="0"/>
                    <a:pt x="835" y="170"/>
                    <a:pt x="548" y="433"/>
                  </a:cubicBezTo>
                  <a:cubicBezTo>
                    <a:pt x="153" y="768"/>
                    <a:pt x="1" y="1163"/>
                    <a:pt x="61" y="1254"/>
                  </a:cubicBezTo>
                  <a:cubicBezTo>
                    <a:pt x="81" y="1283"/>
                    <a:pt x="116" y="1297"/>
                    <a:pt x="162" y="1297"/>
                  </a:cubicBezTo>
                  <a:cubicBezTo>
                    <a:pt x="259" y="1297"/>
                    <a:pt x="403" y="1236"/>
                    <a:pt x="548" y="1132"/>
                  </a:cubicBezTo>
                  <a:cubicBezTo>
                    <a:pt x="700" y="1072"/>
                    <a:pt x="821" y="980"/>
                    <a:pt x="943" y="859"/>
                  </a:cubicBezTo>
                  <a:cubicBezTo>
                    <a:pt x="1308" y="524"/>
                    <a:pt x="1520" y="160"/>
                    <a:pt x="1399" y="38"/>
                  </a:cubicBezTo>
                  <a:cubicBezTo>
                    <a:pt x="1380" y="12"/>
                    <a:pt x="1347" y="0"/>
                    <a:pt x="13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1857;p64">
              <a:extLst>
                <a:ext uri="{FF2B5EF4-FFF2-40B4-BE49-F238E27FC236}">
                  <a16:creationId xmlns:a16="http://schemas.microsoft.com/office/drawing/2014/main" id="{AC1B764E-162B-422C-A4FD-8F3CAD7CF53E}"/>
                </a:ext>
              </a:extLst>
            </p:cNvPr>
            <p:cNvSpPr/>
            <p:nvPr/>
          </p:nvSpPr>
          <p:spPr>
            <a:xfrm>
              <a:off x="6928679" y="1962746"/>
              <a:ext cx="9996" cy="19697"/>
            </a:xfrm>
            <a:custGeom>
              <a:avLst/>
              <a:gdLst/>
              <a:ahLst/>
              <a:cxnLst/>
              <a:rect l="l" t="t" r="r" b="b"/>
              <a:pathLst>
                <a:path w="883" h="1740" extrusionOk="0">
                  <a:moveTo>
                    <a:pt x="707" y="1"/>
                  </a:moveTo>
                  <a:cubicBezTo>
                    <a:pt x="528" y="1"/>
                    <a:pt x="298" y="327"/>
                    <a:pt x="153" y="793"/>
                  </a:cubicBezTo>
                  <a:cubicBezTo>
                    <a:pt x="1" y="1249"/>
                    <a:pt x="31" y="1705"/>
                    <a:pt x="153" y="1735"/>
                  </a:cubicBezTo>
                  <a:cubicBezTo>
                    <a:pt x="163" y="1738"/>
                    <a:pt x="174" y="1739"/>
                    <a:pt x="184" y="1739"/>
                  </a:cubicBezTo>
                  <a:cubicBezTo>
                    <a:pt x="296" y="1739"/>
                    <a:pt x="409" y="1595"/>
                    <a:pt x="548" y="1401"/>
                  </a:cubicBezTo>
                  <a:cubicBezTo>
                    <a:pt x="609" y="1249"/>
                    <a:pt x="670" y="1097"/>
                    <a:pt x="730" y="975"/>
                  </a:cubicBezTo>
                  <a:cubicBezTo>
                    <a:pt x="882" y="489"/>
                    <a:pt x="882" y="63"/>
                    <a:pt x="730" y="3"/>
                  </a:cubicBezTo>
                  <a:cubicBezTo>
                    <a:pt x="723" y="1"/>
                    <a:pt x="715" y="1"/>
                    <a:pt x="70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1858;p64">
              <a:extLst>
                <a:ext uri="{FF2B5EF4-FFF2-40B4-BE49-F238E27FC236}">
                  <a16:creationId xmlns:a16="http://schemas.microsoft.com/office/drawing/2014/main" id="{1BBBB6A8-2B43-4F2C-BFF4-6F33B0375E95}"/>
                </a:ext>
              </a:extLst>
            </p:cNvPr>
            <p:cNvSpPr/>
            <p:nvPr/>
          </p:nvSpPr>
          <p:spPr>
            <a:xfrm>
              <a:off x="6913205" y="2016425"/>
              <a:ext cx="7924" cy="20014"/>
            </a:xfrm>
            <a:custGeom>
              <a:avLst/>
              <a:gdLst/>
              <a:ahLst/>
              <a:cxnLst/>
              <a:rect l="l" t="t" r="r" b="b"/>
              <a:pathLst>
                <a:path w="700" h="1768" extrusionOk="0">
                  <a:moveTo>
                    <a:pt x="201" y="1"/>
                  </a:moveTo>
                  <a:cubicBezTo>
                    <a:pt x="194" y="1"/>
                    <a:pt x="188" y="1"/>
                    <a:pt x="182" y="2"/>
                  </a:cubicBezTo>
                  <a:cubicBezTo>
                    <a:pt x="30" y="33"/>
                    <a:pt x="0" y="458"/>
                    <a:pt x="91" y="945"/>
                  </a:cubicBezTo>
                  <a:cubicBezTo>
                    <a:pt x="179" y="1412"/>
                    <a:pt x="435" y="1767"/>
                    <a:pt x="536" y="1767"/>
                  </a:cubicBezTo>
                  <a:cubicBezTo>
                    <a:pt x="540" y="1767"/>
                    <a:pt x="544" y="1766"/>
                    <a:pt x="547" y="1765"/>
                  </a:cubicBezTo>
                  <a:cubicBezTo>
                    <a:pt x="669" y="1765"/>
                    <a:pt x="699" y="1553"/>
                    <a:pt x="699" y="1279"/>
                  </a:cubicBezTo>
                  <a:cubicBezTo>
                    <a:pt x="699" y="1127"/>
                    <a:pt x="699" y="975"/>
                    <a:pt x="669" y="823"/>
                  </a:cubicBezTo>
                  <a:cubicBezTo>
                    <a:pt x="581" y="356"/>
                    <a:pt x="353" y="1"/>
                    <a:pt x="2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1859;p64">
              <a:extLst>
                <a:ext uri="{FF2B5EF4-FFF2-40B4-BE49-F238E27FC236}">
                  <a16:creationId xmlns:a16="http://schemas.microsoft.com/office/drawing/2014/main" id="{F09CB732-4B19-4C78-BDF4-22A8B0FFECCF}"/>
                </a:ext>
              </a:extLst>
            </p:cNvPr>
            <p:cNvSpPr/>
            <p:nvPr/>
          </p:nvSpPr>
          <p:spPr>
            <a:xfrm>
              <a:off x="6945195" y="2071599"/>
              <a:ext cx="15848" cy="15871"/>
            </a:xfrm>
            <a:custGeom>
              <a:avLst/>
              <a:gdLst/>
              <a:ahLst/>
              <a:cxnLst/>
              <a:rect l="l" t="t" r="r" b="b"/>
              <a:pathLst>
                <a:path w="1400" h="1402" extrusionOk="0">
                  <a:moveTo>
                    <a:pt x="196" y="1"/>
                  </a:moveTo>
                  <a:cubicBezTo>
                    <a:pt x="166" y="1"/>
                    <a:pt x="141" y="8"/>
                    <a:pt x="122" y="22"/>
                  </a:cubicBezTo>
                  <a:cubicBezTo>
                    <a:pt x="1" y="144"/>
                    <a:pt x="153" y="539"/>
                    <a:pt x="487" y="904"/>
                  </a:cubicBezTo>
                  <a:cubicBezTo>
                    <a:pt x="779" y="1222"/>
                    <a:pt x="1140" y="1401"/>
                    <a:pt x="1288" y="1401"/>
                  </a:cubicBezTo>
                  <a:cubicBezTo>
                    <a:pt x="1310" y="1401"/>
                    <a:pt x="1327" y="1398"/>
                    <a:pt x="1338" y="1390"/>
                  </a:cubicBezTo>
                  <a:cubicBezTo>
                    <a:pt x="1399" y="1299"/>
                    <a:pt x="1338" y="1116"/>
                    <a:pt x="1217" y="873"/>
                  </a:cubicBezTo>
                  <a:cubicBezTo>
                    <a:pt x="1126" y="752"/>
                    <a:pt x="1034" y="630"/>
                    <a:pt x="943" y="508"/>
                  </a:cubicBezTo>
                  <a:cubicBezTo>
                    <a:pt x="661" y="201"/>
                    <a:pt x="357" y="1"/>
                    <a:pt x="19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1860;p64">
              <a:extLst>
                <a:ext uri="{FF2B5EF4-FFF2-40B4-BE49-F238E27FC236}">
                  <a16:creationId xmlns:a16="http://schemas.microsoft.com/office/drawing/2014/main" id="{C513CF3C-0CF4-41E6-85F5-B0779B2ED834}"/>
                </a:ext>
              </a:extLst>
            </p:cNvPr>
            <p:cNvSpPr/>
            <p:nvPr/>
          </p:nvSpPr>
          <p:spPr>
            <a:xfrm>
              <a:off x="7003346" y="2123048"/>
              <a:ext cx="20319" cy="6769"/>
            </a:xfrm>
            <a:custGeom>
              <a:avLst/>
              <a:gdLst/>
              <a:ahLst/>
              <a:cxnLst/>
              <a:rect l="l" t="t" r="r" b="b"/>
              <a:pathLst>
                <a:path w="1795" h="598" extrusionOk="0">
                  <a:moveTo>
                    <a:pt x="731" y="0"/>
                  </a:moveTo>
                  <a:cubicBezTo>
                    <a:pt x="325" y="0"/>
                    <a:pt x="1" y="90"/>
                    <a:pt x="1" y="249"/>
                  </a:cubicBezTo>
                  <a:cubicBezTo>
                    <a:pt x="1" y="401"/>
                    <a:pt x="396" y="553"/>
                    <a:pt x="882" y="583"/>
                  </a:cubicBezTo>
                  <a:cubicBezTo>
                    <a:pt x="959" y="593"/>
                    <a:pt x="1033" y="597"/>
                    <a:pt x="1105" y="597"/>
                  </a:cubicBezTo>
                  <a:cubicBezTo>
                    <a:pt x="1492" y="597"/>
                    <a:pt x="1794" y="473"/>
                    <a:pt x="1794" y="371"/>
                  </a:cubicBezTo>
                  <a:cubicBezTo>
                    <a:pt x="1794" y="280"/>
                    <a:pt x="1642" y="158"/>
                    <a:pt x="1369" y="97"/>
                  </a:cubicBezTo>
                  <a:cubicBezTo>
                    <a:pt x="1217" y="36"/>
                    <a:pt x="1065" y="36"/>
                    <a:pt x="913" y="6"/>
                  </a:cubicBezTo>
                  <a:cubicBezTo>
                    <a:pt x="851" y="2"/>
                    <a:pt x="790" y="0"/>
                    <a:pt x="73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1861;p64">
              <a:extLst>
                <a:ext uri="{FF2B5EF4-FFF2-40B4-BE49-F238E27FC236}">
                  <a16:creationId xmlns:a16="http://schemas.microsoft.com/office/drawing/2014/main" id="{A95E485C-CBB9-4CE0-BB8D-39A1A57F151B}"/>
                </a:ext>
              </a:extLst>
            </p:cNvPr>
            <p:cNvSpPr/>
            <p:nvPr/>
          </p:nvSpPr>
          <p:spPr>
            <a:xfrm>
              <a:off x="7067689" y="2104744"/>
              <a:ext cx="20319" cy="9305"/>
            </a:xfrm>
            <a:custGeom>
              <a:avLst/>
              <a:gdLst/>
              <a:ahLst/>
              <a:cxnLst/>
              <a:rect l="l" t="t" r="r" b="b"/>
              <a:pathLst>
                <a:path w="1795" h="822" extrusionOk="0">
                  <a:moveTo>
                    <a:pt x="1452" y="1"/>
                  </a:moveTo>
                  <a:cubicBezTo>
                    <a:pt x="1397" y="1"/>
                    <a:pt x="1338" y="4"/>
                    <a:pt x="1277" y="12"/>
                  </a:cubicBezTo>
                  <a:cubicBezTo>
                    <a:pt x="1125" y="42"/>
                    <a:pt x="973" y="73"/>
                    <a:pt x="821" y="134"/>
                  </a:cubicBezTo>
                  <a:cubicBezTo>
                    <a:pt x="335" y="316"/>
                    <a:pt x="1" y="559"/>
                    <a:pt x="62" y="711"/>
                  </a:cubicBezTo>
                  <a:cubicBezTo>
                    <a:pt x="91" y="784"/>
                    <a:pt x="196" y="822"/>
                    <a:pt x="351" y="822"/>
                  </a:cubicBezTo>
                  <a:cubicBezTo>
                    <a:pt x="520" y="822"/>
                    <a:pt x="750" y="776"/>
                    <a:pt x="1004" y="681"/>
                  </a:cubicBezTo>
                  <a:cubicBezTo>
                    <a:pt x="1490" y="529"/>
                    <a:pt x="1794" y="194"/>
                    <a:pt x="1764" y="103"/>
                  </a:cubicBezTo>
                  <a:cubicBezTo>
                    <a:pt x="1741" y="35"/>
                    <a:pt x="1616" y="1"/>
                    <a:pt x="145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1862;p64">
              <a:extLst>
                <a:ext uri="{FF2B5EF4-FFF2-40B4-BE49-F238E27FC236}">
                  <a16:creationId xmlns:a16="http://schemas.microsoft.com/office/drawing/2014/main" id="{D2F6376B-8FC5-4238-844F-3E7104690CAF}"/>
                </a:ext>
              </a:extLst>
            </p:cNvPr>
            <p:cNvSpPr/>
            <p:nvPr/>
          </p:nvSpPr>
          <p:spPr>
            <a:xfrm>
              <a:off x="7133413" y="2059939"/>
              <a:ext cx="12735" cy="17965"/>
            </a:xfrm>
            <a:custGeom>
              <a:avLst/>
              <a:gdLst/>
              <a:ahLst/>
              <a:cxnLst/>
              <a:rect l="l" t="t" r="r" b="b"/>
              <a:pathLst>
                <a:path w="1125" h="1587" extrusionOk="0">
                  <a:moveTo>
                    <a:pt x="967" y="0"/>
                  </a:moveTo>
                  <a:cubicBezTo>
                    <a:pt x="868" y="0"/>
                    <a:pt x="723" y="92"/>
                    <a:pt x="578" y="262"/>
                  </a:cubicBezTo>
                  <a:cubicBezTo>
                    <a:pt x="487" y="383"/>
                    <a:pt x="395" y="505"/>
                    <a:pt x="335" y="657"/>
                  </a:cubicBezTo>
                  <a:cubicBezTo>
                    <a:pt x="92" y="1082"/>
                    <a:pt x="0" y="1508"/>
                    <a:pt x="152" y="1569"/>
                  </a:cubicBezTo>
                  <a:cubicBezTo>
                    <a:pt x="172" y="1581"/>
                    <a:pt x="194" y="1586"/>
                    <a:pt x="218" y="1586"/>
                  </a:cubicBezTo>
                  <a:cubicBezTo>
                    <a:pt x="382" y="1586"/>
                    <a:pt x="640" y="1327"/>
                    <a:pt x="851" y="930"/>
                  </a:cubicBezTo>
                  <a:cubicBezTo>
                    <a:pt x="1095" y="505"/>
                    <a:pt x="1125" y="49"/>
                    <a:pt x="1034" y="19"/>
                  </a:cubicBezTo>
                  <a:cubicBezTo>
                    <a:pt x="1015" y="6"/>
                    <a:pt x="993" y="0"/>
                    <a:pt x="96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1863;p64">
              <a:extLst>
                <a:ext uri="{FF2B5EF4-FFF2-40B4-BE49-F238E27FC236}">
                  <a16:creationId xmlns:a16="http://schemas.microsoft.com/office/drawing/2014/main" id="{BCCE2BF1-4AF3-4BF0-822A-183DCFD5325E}"/>
                </a:ext>
              </a:extLst>
            </p:cNvPr>
            <p:cNvSpPr/>
            <p:nvPr/>
          </p:nvSpPr>
          <p:spPr>
            <a:xfrm>
              <a:off x="7151649" y="1979613"/>
              <a:ext cx="8264" cy="20002"/>
            </a:xfrm>
            <a:custGeom>
              <a:avLst/>
              <a:gdLst/>
              <a:ahLst/>
              <a:cxnLst/>
              <a:rect l="l" t="t" r="r" b="b"/>
              <a:pathLst>
                <a:path w="730" h="1767" extrusionOk="0">
                  <a:moveTo>
                    <a:pt x="194" y="0"/>
                  </a:moveTo>
                  <a:cubicBezTo>
                    <a:pt x="190" y="0"/>
                    <a:pt x="186" y="1"/>
                    <a:pt x="183" y="2"/>
                  </a:cubicBezTo>
                  <a:cubicBezTo>
                    <a:pt x="61" y="32"/>
                    <a:pt x="31" y="215"/>
                    <a:pt x="31" y="488"/>
                  </a:cubicBezTo>
                  <a:cubicBezTo>
                    <a:pt x="0" y="640"/>
                    <a:pt x="31" y="792"/>
                    <a:pt x="61" y="944"/>
                  </a:cubicBezTo>
                  <a:cubicBezTo>
                    <a:pt x="149" y="1412"/>
                    <a:pt x="349" y="1767"/>
                    <a:pt x="499" y="1767"/>
                  </a:cubicBezTo>
                  <a:cubicBezTo>
                    <a:pt x="505" y="1767"/>
                    <a:pt x="511" y="1766"/>
                    <a:pt x="517" y="1765"/>
                  </a:cubicBezTo>
                  <a:cubicBezTo>
                    <a:pt x="669" y="1735"/>
                    <a:pt x="730" y="1309"/>
                    <a:pt x="639" y="823"/>
                  </a:cubicBezTo>
                  <a:cubicBezTo>
                    <a:pt x="551" y="355"/>
                    <a:pt x="295" y="0"/>
                    <a:pt x="19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1864;p64">
              <a:extLst>
                <a:ext uri="{FF2B5EF4-FFF2-40B4-BE49-F238E27FC236}">
                  <a16:creationId xmlns:a16="http://schemas.microsoft.com/office/drawing/2014/main" id="{5B3BA55F-55C6-41A2-801C-C18AA229BCBC}"/>
                </a:ext>
              </a:extLst>
            </p:cNvPr>
            <p:cNvSpPr/>
            <p:nvPr/>
          </p:nvSpPr>
          <p:spPr>
            <a:xfrm>
              <a:off x="7111045" y="1929137"/>
              <a:ext cx="15837" cy="15452"/>
            </a:xfrm>
            <a:custGeom>
              <a:avLst/>
              <a:gdLst/>
              <a:ahLst/>
              <a:cxnLst/>
              <a:rect l="l" t="t" r="r" b="b"/>
              <a:pathLst>
                <a:path w="1399" h="1365" extrusionOk="0">
                  <a:moveTo>
                    <a:pt x="153" y="0"/>
                  </a:moveTo>
                  <a:cubicBezTo>
                    <a:pt x="123" y="0"/>
                    <a:pt x="102" y="8"/>
                    <a:pt x="92" y="23"/>
                  </a:cubicBezTo>
                  <a:cubicBezTo>
                    <a:pt x="1" y="84"/>
                    <a:pt x="61" y="266"/>
                    <a:pt x="213" y="510"/>
                  </a:cubicBezTo>
                  <a:cubicBezTo>
                    <a:pt x="274" y="631"/>
                    <a:pt x="365" y="753"/>
                    <a:pt x="487" y="874"/>
                  </a:cubicBezTo>
                  <a:cubicBezTo>
                    <a:pt x="733" y="1169"/>
                    <a:pt x="1018" y="1365"/>
                    <a:pt x="1183" y="1365"/>
                  </a:cubicBezTo>
                  <a:cubicBezTo>
                    <a:pt x="1222" y="1365"/>
                    <a:pt x="1254" y="1354"/>
                    <a:pt x="1277" y="1330"/>
                  </a:cubicBezTo>
                  <a:cubicBezTo>
                    <a:pt x="1399" y="1239"/>
                    <a:pt x="1216" y="844"/>
                    <a:pt x="912" y="479"/>
                  </a:cubicBezTo>
                  <a:cubicBezTo>
                    <a:pt x="635" y="177"/>
                    <a:pt x="296" y="0"/>
                    <a:pt x="15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1865;p64">
              <a:extLst>
                <a:ext uri="{FF2B5EF4-FFF2-40B4-BE49-F238E27FC236}">
                  <a16:creationId xmlns:a16="http://schemas.microsoft.com/office/drawing/2014/main" id="{BA28EEA1-3009-4C9E-A758-8CD2B64FC5FB}"/>
                </a:ext>
              </a:extLst>
            </p:cNvPr>
            <p:cNvSpPr/>
            <p:nvPr/>
          </p:nvSpPr>
          <p:spPr>
            <a:xfrm>
              <a:off x="7070791" y="1892098"/>
              <a:ext cx="20308" cy="8660"/>
            </a:xfrm>
            <a:custGeom>
              <a:avLst/>
              <a:gdLst/>
              <a:ahLst/>
              <a:cxnLst/>
              <a:rect l="l" t="t" r="r" b="b"/>
              <a:pathLst>
                <a:path w="1794" h="765" extrusionOk="0">
                  <a:moveTo>
                    <a:pt x="382" y="1"/>
                  </a:moveTo>
                  <a:cubicBezTo>
                    <a:pt x="196" y="1"/>
                    <a:pt x="63" y="40"/>
                    <a:pt x="31" y="104"/>
                  </a:cubicBezTo>
                  <a:cubicBezTo>
                    <a:pt x="0" y="195"/>
                    <a:pt x="152" y="347"/>
                    <a:pt x="365" y="468"/>
                  </a:cubicBezTo>
                  <a:cubicBezTo>
                    <a:pt x="517" y="560"/>
                    <a:pt x="639" y="620"/>
                    <a:pt x="791" y="651"/>
                  </a:cubicBezTo>
                  <a:cubicBezTo>
                    <a:pt x="1019" y="727"/>
                    <a:pt x="1239" y="765"/>
                    <a:pt x="1410" y="765"/>
                  </a:cubicBezTo>
                  <a:cubicBezTo>
                    <a:pt x="1581" y="765"/>
                    <a:pt x="1702" y="727"/>
                    <a:pt x="1733" y="651"/>
                  </a:cubicBezTo>
                  <a:cubicBezTo>
                    <a:pt x="1794" y="499"/>
                    <a:pt x="1459" y="256"/>
                    <a:pt x="973" y="104"/>
                  </a:cubicBezTo>
                  <a:cubicBezTo>
                    <a:pt x="758" y="32"/>
                    <a:pt x="549" y="1"/>
                    <a:pt x="38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1866;p64">
              <a:extLst>
                <a:ext uri="{FF2B5EF4-FFF2-40B4-BE49-F238E27FC236}">
                  <a16:creationId xmlns:a16="http://schemas.microsoft.com/office/drawing/2014/main" id="{BAD0AF25-3E57-4B4D-85AD-515A0F6F4EC3}"/>
                </a:ext>
              </a:extLst>
            </p:cNvPr>
            <p:cNvSpPr/>
            <p:nvPr/>
          </p:nvSpPr>
          <p:spPr>
            <a:xfrm>
              <a:off x="7007478" y="1896818"/>
              <a:ext cx="20659" cy="7471"/>
            </a:xfrm>
            <a:custGeom>
              <a:avLst/>
              <a:gdLst/>
              <a:ahLst/>
              <a:cxnLst/>
              <a:rect l="l" t="t" r="r" b="b"/>
              <a:pathLst>
                <a:path w="1825" h="660" extrusionOk="0">
                  <a:moveTo>
                    <a:pt x="1347" y="0"/>
                  </a:moveTo>
                  <a:cubicBezTo>
                    <a:pt x="1204" y="0"/>
                    <a:pt x="1034" y="17"/>
                    <a:pt x="852" y="51"/>
                  </a:cubicBezTo>
                  <a:cubicBezTo>
                    <a:pt x="365" y="143"/>
                    <a:pt x="1" y="416"/>
                    <a:pt x="31" y="507"/>
                  </a:cubicBezTo>
                  <a:cubicBezTo>
                    <a:pt x="61" y="629"/>
                    <a:pt x="244" y="659"/>
                    <a:pt x="517" y="659"/>
                  </a:cubicBezTo>
                  <a:cubicBezTo>
                    <a:pt x="669" y="659"/>
                    <a:pt x="821" y="659"/>
                    <a:pt x="973" y="629"/>
                  </a:cubicBezTo>
                  <a:cubicBezTo>
                    <a:pt x="1459" y="538"/>
                    <a:pt x="1824" y="295"/>
                    <a:pt x="1794" y="143"/>
                  </a:cubicBezTo>
                  <a:cubicBezTo>
                    <a:pt x="1756" y="48"/>
                    <a:pt x="1587" y="0"/>
                    <a:pt x="134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1867;p64">
              <a:extLst>
                <a:ext uri="{FF2B5EF4-FFF2-40B4-BE49-F238E27FC236}">
                  <a16:creationId xmlns:a16="http://schemas.microsoft.com/office/drawing/2014/main" id="{E9157BDE-6FF3-422E-A860-F6CA60D2B9FE}"/>
                </a:ext>
              </a:extLst>
            </p:cNvPr>
            <p:cNvSpPr/>
            <p:nvPr/>
          </p:nvSpPr>
          <p:spPr>
            <a:xfrm>
              <a:off x="5571287" y="3143988"/>
              <a:ext cx="128357" cy="124565"/>
            </a:xfrm>
            <a:custGeom>
              <a:avLst/>
              <a:gdLst/>
              <a:ahLst/>
              <a:cxnLst/>
              <a:rect l="l" t="t" r="r" b="b"/>
              <a:pathLst>
                <a:path w="11339" h="11004" extrusionOk="0">
                  <a:moveTo>
                    <a:pt x="7539" y="1"/>
                  </a:moveTo>
                  <a:cubicBezTo>
                    <a:pt x="7296" y="517"/>
                    <a:pt x="6992" y="1004"/>
                    <a:pt x="6657" y="1429"/>
                  </a:cubicBezTo>
                  <a:cubicBezTo>
                    <a:pt x="6262" y="1338"/>
                    <a:pt x="5837" y="1308"/>
                    <a:pt x="5442" y="1308"/>
                  </a:cubicBezTo>
                  <a:cubicBezTo>
                    <a:pt x="5229" y="973"/>
                    <a:pt x="5077" y="639"/>
                    <a:pt x="5016" y="244"/>
                  </a:cubicBezTo>
                  <a:lnTo>
                    <a:pt x="4530" y="335"/>
                  </a:lnTo>
                  <a:cubicBezTo>
                    <a:pt x="4621" y="700"/>
                    <a:pt x="4621" y="1064"/>
                    <a:pt x="4591" y="1429"/>
                  </a:cubicBezTo>
                  <a:cubicBezTo>
                    <a:pt x="4226" y="1520"/>
                    <a:pt x="3891" y="1642"/>
                    <a:pt x="3588" y="1824"/>
                  </a:cubicBezTo>
                  <a:cubicBezTo>
                    <a:pt x="3162" y="1642"/>
                    <a:pt x="2281" y="700"/>
                    <a:pt x="2281" y="700"/>
                  </a:cubicBezTo>
                  <a:lnTo>
                    <a:pt x="1885" y="1034"/>
                  </a:lnTo>
                  <a:cubicBezTo>
                    <a:pt x="2220" y="1490"/>
                    <a:pt x="2493" y="1976"/>
                    <a:pt x="2706" y="2493"/>
                  </a:cubicBezTo>
                  <a:cubicBezTo>
                    <a:pt x="2402" y="2827"/>
                    <a:pt x="2129" y="3192"/>
                    <a:pt x="1916" y="3587"/>
                  </a:cubicBezTo>
                  <a:cubicBezTo>
                    <a:pt x="1858" y="3593"/>
                    <a:pt x="1800" y="3595"/>
                    <a:pt x="1741" y="3595"/>
                  </a:cubicBezTo>
                  <a:cubicBezTo>
                    <a:pt x="1457" y="3595"/>
                    <a:pt x="1159" y="3536"/>
                    <a:pt x="882" y="3435"/>
                  </a:cubicBezTo>
                  <a:lnTo>
                    <a:pt x="730" y="3891"/>
                  </a:lnTo>
                  <a:cubicBezTo>
                    <a:pt x="1065" y="4013"/>
                    <a:pt x="1369" y="4165"/>
                    <a:pt x="1642" y="4347"/>
                  </a:cubicBezTo>
                  <a:cubicBezTo>
                    <a:pt x="1551" y="4712"/>
                    <a:pt x="1490" y="5077"/>
                    <a:pt x="1521" y="5441"/>
                  </a:cubicBezTo>
                  <a:cubicBezTo>
                    <a:pt x="1004" y="5685"/>
                    <a:pt x="518" y="5867"/>
                    <a:pt x="1" y="5989"/>
                  </a:cubicBezTo>
                  <a:lnTo>
                    <a:pt x="92" y="6445"/>
                  </a:lnTo>
                  <a:cubicBezTo>
                    <a:pt x="281" y="6433"/>
                    <a:pt x="470" y="6426"/>
                    <a:pt x="659" y="6426"/>
                  </a:cubicBezTo>
                  <a:cubicBezTo>
                    <a:pt x="987" y="6426"/>
                    <a:pt x="1315" y="6447"/>
                    <a:pt x="1642" y="6505"/>
                  </a:cubicBezTo>
                  <a:cubicBezTo>
                    <a:pt x="1764" y="6931"/>
                    <a:pt x="1977" y="7356"/>
                    <a:pt x="2220" y="7721"/>
                  </a:cubicBezTo>
                  <a:cubicBezTo>
                    <a:pt x="2037" y="8025"/>
                    <a:pt x="1825" y="8299"/>
                    <a:pt x="1551" y="8542"/>
                  </a:cubicBezTo>
                  <a:lnTo>
                    <a:pt x="1885" y="8907"/>
                  </a:lnTo>
                  <a:cubicBezTo>
                    <a:pt x="2159" y="8694"/>
                    <a:pt x="2432" y="8511"/>
                    <a:pt x="2736" y="8359"/>
                  </a:cubicBezTo>
                  <a:cubicBezTo>
                    <a:pt x="3162" y="8755"/>
                    <a:pt x="3648" y="9089"/>
                    <a:pt x="4226" y="9302"/>
                  </a:cubicBezTo>
                  <a:cubicBezTo>
                    <a:pt x="4317" y="9849"/>
                    <a:pt x="4347" y="10396"/>
                    <a:pt x="4317" y="10943"/>
                  </a:cubicBezTo>
                  <a:lnTo>
                    <a:pt x="4803" y="11004"/>
                  </a:lnTo>
                  <a:cubicBezTo>
                    <a:pt x="4895" y="10487"/>
                    <a:pt x="5047" y="10001"/>
                    <a:pt x="5259" y="9514"/>
                  </a:cubicBezTo>
                  <a:cubicBezTo>
                    <a:pt x="5410" y="9527"/>
                    <a:pt x="5561" y="9534"/>
                    <a:pt x="5713" y="9534"/>
                  </a:cubicBezTo>
                  <a:cubicBezTo>
                    <a:pt x="5926" y="9534"/>
                    <a:pt x="6140" y="9520"/>
                    <a:pt x="6354" y="9484"/>
                  </a:cubicBezTo>
                  <a:cubicBezTo>
                    <a:pt x="6536" y="9454"/>
                    <a:pt x="6718" y="9393"/>
                    <a:pt x="6901" y="9332"/>
                  </a:cubicBezTo>
                  <a:cubicBezTo>
                    <a:pt x="7113" y="9606"/>
                    <a:pt x="7265" y="9910"/>
                    <a:pt x="7387" y="10244"/>
                  </a:cubicBezTo>
                  <a:lnTo>
                    <a:pt x="7843" y="10062"/>
                  </a:lnTo>
                  <a:cubicBezTo>
                    <a:pt x="7721" y="9727"/>
                    <a:pt x="7661" y="9362"/>
                    <a:pt x="7661" y="8998"/>
                  </a:cubicBezTo>
                  <a:cubicBezTo>
                    <a:pt x="8147" y="8724"/>
                    <a:pt x="8603" y="8329"/>
                    <a:pt x="8937" y="7873"/>
                  </a:cubicBezTo>
                  <a:cubicBezTo>
                    <a:pt x="9454" y="8025"/>
                    <a:pt x="9940" y="8207"/>
                    <a:pt x="10427" y="8481"/>
                  </a:cubicBezTo>
                  <a:lnTo>
                    <a:pt x="10670" y="8055"/>
                  </a:lnTo>
                  <a:cubicBezTo>
                    <a:pt x="10214" y="7721"/>
                    <a:pt x="9819" y="7356"/>
                    <a:pt x="9454" y="6931"/>
                  </a:cubicBezTo>
                  <a:cubicBezTo>
                    <a:pt x="9636" y="6414"/>
                    <a:pt x="9758" y="5897"/>
                    <a:pt x="9727" y="5350"/>
                  </a:cubicBezTo>
                  <a:cubicBezTo>
                    <a:pt x="10092" y="5046"/>
                    <a:pt x="11338" y="4773"/>
                    <a:pt x="11338" y="4773"/>
                  </a:cubicBezTo>
                  <a:lnTo>
                    <a:pt x="11247" y="4286"/>
                  </a:lnTo>
                  <a:cubicBezTo>
                    <a:pt x="11038" y="4310"/>
                    <a:pt x="10825" y="4320"/>
                    <a:pt x="10610" y="4320"/>
                  </a:cubicBezTo>
                  <a:cubicBezTo>
                    <a:pt x="10263" y="4320"/>
                    <a:pt x="9914" y="4294"/>
                    <a:pt x="9575" y="4256"/>
                  </a:cubicBezTo>
                  <a:cubicBezTo>
                    <a:pt x="9454" y="3830"/>
                    <a:pt x="9272" y="3435"/>
                    <a:pt x="9028" y="3101"/>
                  </a:cubicBezTo>
                  <a:cubicBezTo>
                    <a:pt x="9180" y="2767"/>
                    <a:pt x="9424" y="2463"/>
                    <a:pt x="9727" y="2220"/>
                  </a:cubicBezTo>
                  <a:lnTo>
                    <a:pt x="9393" y="1824"/>
                  </a:lnTo>
                  <a:cubicBezTo>
                    <a:pt x="9120" y="2068"/>
                    <a:pt x="8785" y="2280"/>
                    <a:pt x="8451" y="2432"/>
                  </a:cubicBezTo>
                  <a:cubicBezTo>
                    <a:pt x="8238" y="2220"/>
                    <a:pt x="7965" y="2007"/>
                    <a:pt x="7691" y="1855"/>
                  </a:cubicBezTo>
                  <a:cubicBezTo>
                    <a:pt x="7600" y="1429"/>
                    <a:pt x="7995" y="153"/>
                    <a:pt x="7995" y="153"/>
                  </a:cubicBezTo>
                  <a:lnTo>
                    <a:pt x="753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1868;p64">
              <a:extLst>
                <a:ext uri="{FF2B5EF4-FFF2-40B4-BE49-F238E27FC236}">
                  <a16:creationId xmlns:a16="http://schemas.microsoft.com/office/drawing/2014/main" id="{854E9851-A5A5-4B57-A97C-2EB189F148A1}"/>
                </a:ext>
              </a:extLst>
            </p:cNvPr>
            <p:cNvSpPr/>
            <p:nvPr/>
          </p:nvSpPr>
          <p:spPr>
            <a:xfrm>
              <a:off x="5604670" y="3206508"/>
              <a:ext cx="9984" cy="12882"/>
            </a:xfrm>
            <a:custGeom>
              <a:avLst/>
              <a:gdLst/>
              <a:ahLst/>
              <a:cxnLst/>
              <a:rect l="l" t="t" r="r" b="b"/>
              <a:pathLst>
                <a:path w="882" h="1138" extrusionOk="0">
                  <a:moveTo>
                    <a:pt x="431" y="0"/>
                  </a:moveTo>
                  <a:cubicBezTo>
                    <a:pt x="409" y="0"/>
                    <a:pt x="387" y="3"/>
                    <a:pt x="365" y="10"/>
                  </a:cubicBezTo>
                  <a:cubicBezTo>
                    <a:pt x="152" y="40"/>
                    <a:pt x="0" y="314"/>
                    <a:pt x="61" y="648"/>
                  </a:cubicBezTo>
                  <a:cubicBezTo>
                    <a:pt x="118" y="933"/>
                    <a:pt x="308" y="1137"/>
                    <a:pt x="507" y="1137"/>
                  </a:cubicBezTo>
                  <a:cubicBezTo>
                    <a:pt x="520" y="1137"/>
                    <a:pt x="534" y="1136"/>
                    <a:pt x="547" y="1134"/>
                  </a:cubicBezTo>
                  <a:cubicBezTo>
                    <a:pt x="760" y="1104"/>
                    <a:pt x="882" y="800"/>
                    <a:pt x="851" y="496"/>
                  </a:cubicBezTo>
                  <a:cubicBezTo>
                    <a:pt x="797" y="224"/>
                    <a:pt x="620" y="0"/>
                    <a:pt x="4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1869;p64">
              <a:extLst>
                <a:ext uri="{FF2B5EF4-FFF2-40B4-BE49-F238E27FC236}">
                  <a16:creationId xmlns:a16="http://schemas.microsoft.com/office/drawing/2014/main" id="{2A73C801-EBDB-4CF8-B7EE-EC911CDD2A9F}"/>
                </a:ext>
              </a:extLst>
            </p:cNvPr>
            <p:cNvSpPr/>
            <p:nvPr/>
          </p:nvSpPr>
          <p:spPr>
            <a:xfrm>
              <a:off x="5601568" y="3173918"/>
              <a:ext cx="13437" cy="10697"/>
            </a:xfrm>
            <a:custGeom>
              <a:avLst/>
              <a:gdLst/>
              <a:ahLst/>
              <a:cxnLst/>
              <a:rect l="l" t="t" r="r" b="b"/>
              <a:pathLst>
                <a:path w="1187" h="945" extrusionOk="0">
                  <a:moveTo>
                    <a:pt x="775" y="0"/>
                  </a:moveTo>
                  <a:cubicBezTo>
                    <a:pt x="647" y="0"/>
                    <a:pt x="497" y="54"/>
                    <a:pt x="365" y="153"/>
                  </a:cubicBezTo>
                  <a:cubicBezTo>
                    <a:pt x="92" y="366"/>
                    <a:pt x="1" y="670"/>
                    <a:pt x="122" y="822"/>
                  </a:cubicBezTo>
                  <a:cubicBezTo>
                    <a:pt x="192" y="905"/>
                    <a:pt x="294" y="944"/>
                    <a:pt x="407" y="944"/>
                  </a:cubicBezTo>
                  <a:cubicBezTo>
                    <a:pt x="540" y="944"/>
                    <a:pt x="690" y="890"/>
                    <a:pt x="821" y="791"/>
                  </a:cubicBezTo>
                  <a:cubicBezTo>
                    <a:pt x="1095" y="579"/>
                    <a:pt x="1186" y="275"/>
                    <a:pt x="1034" y="123"/>
                  </a:cubicBezTo>
                  <a:cubicBezTo>
                    <a:pt x="978" y="39"/>
                    <a:pt x="884" y="0"/>
                    <a:pt x="7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1870;p64">
              <a:extLst>
                <a:ext uri="{FF2B5EF4-FFF2-40B4-BE49-F238E27FC236}">
                  <a16:creationId xmlns:a16="http://schemas.microsoft.com/office/drawing/2014/main" id="{9C8A090D-1687-4DCA-8290-B3913EB371FF}"/>
                </a:ext>
              </a:extLst>
            </p:cNvPr>
            <p:cNvSpPr/>
            <p:nvPr/>
          </p:nvSpPr>
          <p:spPr>
            <a:xfrm>
              <a:off x="5623246" y="3226760"/>
              <a:ext cx="9305" cy="8569"/>
            </a:xfrm>
            <a:custGeom>
              <a:avLst/>
              <a:gdLst/>
              <a:ahLst/>
              <a:cxnLst/>
              <a:rect l="l" t="t" r="r" b="b"/>
              <a:pathLst>
                <a:path w="822" h="757" extrusionOk="0">
                  <a:moveTo>
                    <a:pt x="449" y="0"/>
                  </a:moveTo>
                  <a:cubicBezTo>
                    <a:pt x="421" y="0"/>
                    <a:pt x="393" y="5"/>
                    <a:pt x="365" y="14"/>
                  </a:cubicBezTo>
                  <a:cubicBezTo>
                    <a:pt x="153" y="44"/>
                    <a:pt x="1" y="227"/>
                    <a:pt x="31" y="440"/>
                  </a:cubicBezTo>
                  <a:cubicBezTo>
                    <a:pt x="83" y="620"/>
                    <a:pt x="222" y="757"/>
                    <a:pt x="393" y="757"/>
                  </a:cubicBezTo>
                  <a:cubicBezTo>
                    <a:pt x="423" y="757"/>
                    <a:pt x="455" y="753"/>
                    <a:pt x="487" y="743"/>
                  </a:cubicBezTo>
                  <a:cubicBezTo>
                    <a:pt x="700" y="713"/>
                    <a:pt x="821" y="500"/>
                    <a:pt x="791" y="318"/>
                  </a:cubicBezTo>
                  <a:cubicBezTo>
                    <a:pt x="765" y="137"/>
                    <a:pt x="608" y="0"/>
                    <a:pt x="4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1871;p64">
              <a:extLst>
                <a:ext uri="{FF2B5EF4-FFF2-40B4-BE49-F238E27FC236}">
                  <a16:creationId xmlns:a16="http://schemas.microsoft.com/office/drawing/2014/main" id="{7E3BF5E1-E460-45A4-B680-B32299C050AA}"/>
                </a:ext>
              </a:extLst>
            </p:cNvPr>
            <p:cNvSpPr/>
            <p:nvPr/>
          </p:nvSpPr>
          <p:spPr>
            <a:xfrm>
              <a:off x="5645161" y="3179329"/>
              <a:ext cx="11818" cy="10596"/>
            </a:xfrm>
            <a:custGeom>
              <a:avLst/>
              <a:gdLst/>
              <a:ahLst/>
              <a:cxnLst/>
              <a:rect l="l" t="t" r="r" b="b"/>
              <a:pathLst>
                <a:path w="1044" h="936" extrusionOk="0">
                  <a:moveTo>
                    <a:pt x="519" y="0"/>
                  </a:moveTo>
                  <a:cubicBezTo>
                    <a:pt x="238" y="0"/>
                    <a:pt x="0" y="251"/>
                    <a:pt x="71" y="557"/>
                  </a:cubicBezTo>
                  <a:cubicBezTo>
                    <a:pt x="123" y="802"/>
                    <a:pt x="317" y="936"/>
                    <a:pt x="518" y="936"/>
                  </a:cubicBezTo>
                  <a:cubicBezTo>
                    <a:pt x="666" y="936"/>
                    <a:pt x="819" y="863"/>
                    <a:pt x="922" y="708"/>
                  </a:cubicBezTo>
                  <a:cubicBezTo>
                    <a:pt x="1043" y="496"/>
                    <a:pt x="983" y="222"/>
                    <a:pt x="770" y="70"/>
                  </a:cubicBezTo>
                  <a:cubicBezTo>
                    <a:pt x="687" y="22"/>
                    <a:pt x="601" y="0"/>
                    <a:pt x="51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1872;p64">
              <a:extLst>
                <a:ext uri="{FF2B5EF4-FFF2-40B4-BE49-F238E27FC236}">
                  <a16:creationId xmlns:a16="http://schemas.microsoft.com/office/drawing/2014/main" id="{7980DEB7-D74E-46EE-886E-AB0105633604}"/>
                </a:ext>
              </a:extLst>
            </p:cNvPr>
            <p:cNvSpPr/>
            <p:nvPr/>
          </p:nvSpPr>
          <p:spPr>
            <a:xfrm>
              <a:off x="5646723" y="3228571"/>
              <a:ext cx="8184" cy="6441"/>
            </a:xfrm>
            <a:custGeom>
              <a:avLst/>
              <a:gdLst/>
              <a:ahLst/>
              <a:cxnLst/>
              <a:rect l="l" t="t" r="r" b="b"/>
              <a:pathLst>
                <a:path w="723" h="569" extrusionOk="0">
                  <a:moveTo>
                    <a:pt x="446" y="0"/>
                  </a:moveTo>
                  <a:cubicBezTo>
                    <a:pt x="427" y="0"/>
                    <a:pt x="408" y="2"/>
                    <a:pt x="389" y="6"/>
                  </a:cubicBezTo>
                  <a:cubicBezTo>
                    <a:pt x="0" y="34"/>
                    <a:pt x="68" y="568"/>
                    <a:pt x="383" y="568"/>
                  </a:cubicBezTo>
                  <a:cubicBezTo>
                    <a:pt x="413" y="568"/>
                    <a:pt x="446" y="564"/>
                    <a:pt x="480" y="553"/>
                  </a:cubicBezTo>
                  <a:cubicBezTo>
                    <a:pt x="632" y="523"/>
                    <a:pt x="723" y="371"/>
                    <a:pt x="693" y="219"/>
                  </a:cubicBezTo>
                  <a:cubicBezTo>
                    <a:pt x="666" y="86"/>
                    <a:pt x="571" y="0"/>
                    <a:pt x="44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1873;p64">
              <a:extLst>
                <a:ext uri="{FF2B5EF4-FFF2-40B4-BE49-F238E27FC236}">
                  <a16:creationId xmlns:a16="http://schemas.microsoft.com/office/drawing/2014/main" id="{D3B4B7DE-C3FF-4685-AE32-4EB304C3B500}"/>
                </a:ext>
              </a:extLst>
            </p:cNvPr>
            <p:cNvSpPr/>
            <p:nvPr/>
          </p:nvSpPr>
          <p:spPr>
            <a:xfrm>
              <a:off x="5656277" y="3209938"/>
              <a:ext cx="10675" cy="12973"/>
            </a:xfrm>
            <a:custGeom>
              <a:avLst/>
              <a:gdLst/>
              <a:ahLst/>
              <a:cxnLst/>
              <a:rect l="l" t="t" r="r" b="b"/>
              <a:pathLst>
                <a:path w="943" h="1146" extrusionOk="0">
                  <a:moveTo>
                    <a:pt x="574" y="0"/>
                  </a:moveTo>
                  <a:cubicBezTo>
                    <a:pt x="402" y="0"/>
                    <a:pt x="203" y="198"/>
                    <a:pt x="122" y="467"/>
                  </a:cubicBezTo>
                  <a:cubicBezTo>
                    <a:pt x="1" y="740"/>
                    <a:pt x="92" y="1044"/>
                    <a:pt x="305" y="1135"/>
                  </a:cubicBezTo>
                  <a:cubicBezTo>
                    <a:pt x="329" y="1142"/>
                    <a:pt x="354" y="1146"/>
                    <a:pt x="379" y="1146"/>
                  </a:cubicBezTo>
                  <a:cubicBezTo>
                    <a:pt x="571" y="1146"/>
                    <a:pt x="771" y="948"/>
                    <a:pt x="852" y="679"/>
                  </a:cubicBezTo>
                  <a:cubicBezTo>
                    <a:pt x="943" y="375"/>
                    <a:pt x="852" y="102"/>
                    <a:pt x="639" y="11"/>
                  </a:cubicBezTo>
                  <a:cubicBezTo>
                    <a:pt x="618" y="4"/>
                    <a:pt x="596" y="0"/>
                    <a:pt x="5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1874;p64">
              <a:extLst>
                <a:ext uri="{FF2B5EF4-FFF2-40B4-BE49-F238E27FC236}">
                  <a16:creationId xmlns:a16="http://schemas.microsoft.com/office/drawing/2014/main" id="{25ABD59E-1277-434B-A877-75D400EB5491}"/>
                </a:ext>
              </a:extLst>
            </p:cNvPr>
            <p:cNvSpPr/>
            <p:nvPr/>
          </p:nvSpPr>
          <p:spPr>
            <a:xfrm>
              <a:off x="5625306" y="3193762"/>
              <a:ext cx="15939" cy="12939"/>
            </a:xfrm>
            <a:custGeom>
              <a:avLst/>
              <a:gdLst/>
              <a:ahLst/>
              <a:cxnLst/>
              <a:rect l="l" t="t" r="r" b="b"/>
              <a:pathLst>
                <a:path w="1408" h="1143" extrusionOk="0">
                  <a:moveTo>
                    <a:pt x="775" y="1"/>
                  </a:moveTo>
                  <a:cubicBezTo>
                    <a:pt x="740" y="1"/>
                    <a:pt x="705" y="4"/>
                    <a:pt x="670" y="11"/>
                  </a:cubicBezTo>
                  <a:cubicBezTo>
                    <a:pt x="153" y="72"/>
                    <a:pt x="1" y="741"/>
                    <a:pt x="426" y="1044"/>
                  </a:cubicBezTo>
                  <a:cubicBezTo>
                    <a:pt x="531" y="1112"/>
                    <a:pt x="645" y="1142"/>
                    <a:pt x="756" y="1142"/>
                  </a:cubicBezTo>
                  <a:cubicBezTo>
                    <a:pt x="1096" y="1142"/>
                    <a:pt x="1407" y="856"/>
                    <a:pt x="1338" y="467"/>
                  </a:cubicBezTo>
                  <a:cubicBezTo>
                    <a:pt x="1285" y="198"/>
                    <a:pt x="1041" y="1"/>
                    <a:pt x="7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1875;p64">
              <a:extLst>
                <a:ext uri="{FF2B5EF4-FFF2-40B4-BE49-F238E27FC236}">
                  <a16:creationId xmlns:a16="http://schemas.microsoft.com/office/drawing/2014/main" id="{EABF91D6-8D03-4BA2-BBCB-E98AAC0C11BF}"/>
                </a:ext>
              </a:extLst>
            </p:cNvPr>
            <p:cNvSpPr/>
            <p:nvPr/>
          </p:nvSpPr>
          <p:spPr>
            <a:xfrm>
              <a:off x="5589523" y="3148935"/>
              <a:ext cx="9305" cy="8150"/>
            </a:xfrm>
            <a:custGeom>
              <a:avLst/>
              <a:gdLst/>
              <a:ahLst/>
              <a:cxnLst/>
              <a:rect l="l" t="t" r="r" b="b"/>
              <a:pathLst>
                <a:path w="822" h="720" extrusionOk="0">
                  <a:moveTo>
                    <a:pt x="704" y="1"/>
                  </a:moveTo>
                  <a:cubicBezTo>
                    <a:pt x="612" y="1"/>
                    <a:pt x="449" y="88"/>
                    <a:pt x="305" y="232"/>
                  </a:cubicBezTo>
                  <a:cubicBezTo>
                    <a:pt x="92" y="415"/>
                    <a:pt x="1" y="658"/>
                    <a:pt x="31" y="688"/>
                  </a:cubicBezTo>
                  <a:cubicBezTo>
                    <a:pt x="42" y="710"/>
                    <a:pt x="64" y="720"/>
                    <a:pt x="94" y="720"/>
                  </a:cubicBezTo>
                  <a:cubicBezTo>
                    <a:pt x="148" y="720"/>
                    <a:pt x="226" y="686"/>
                    <a:pt x="305" y="627"/>
                  </a:cubicBezTo>
                  <a:cubicBezTo>
                    <a:pt x="366" y="597"/>
                    <a:pt x="457" y="536"/>
                    <a:pt x="518" y="476"/>
                  </a:cubicBezTo>
                  <a:cubicBezTo>
                    <a:pt x="700" y="293"/>
                    <a:pt x="821" y="111"/>
                    <a:pt x="761" y="20"/>
                  </a:cubicBezTo>
                  <a:cubicBezTo>
                    <a:pt x="748" y="7"/>
                    <a:pt x="729" y="1"/>
                    <a:pt x="70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1876;p64">
              <a:extLst>
                <a:ext uri="{FF2B5EF4-FFF2-40B4-BE49-F238E27FC236}">
                  <a16:creationId xmlns:a16="http://schemas.microsoft.com/office/drawing/2014/main" id="{25974543-FED1-41CC-8817-056DEF5C4712}"/>
                </a:ext>
              </a:extLst>
            </p:cNvPr>
            <p:cNvSpPr/>
            <p:nvPr/>
          </p:nvSpPr>
          <p:spPr>
            <a:xfrm>
              <a:off x="5576109" y="3180076"/>
              <a:ext cx="5513" cy="10720"/>
            </a:xfrm>
            <a:custGeom>
              <a:avLst/>
              <a:gdLst/>
              <a:ahLst/>
              <a:cxnLst/>
              <a:rect l="l" t="t" r="r" b="b"/>
              <a:pathLst>
                <a:path w="487" h="947" extrusionOk="0">
                  <a:moveTo>
                    <a:pt x="375" y="1"/>
                  </a:moveTo>
                  <a:cubicBezTo>
                    <a:pt x="287" y="1"/>
                    <a:pt x="176" y="176"/>
                    <a:pt x="92" y="430"/>
                  </a:cubicBezTo>
                  <a:cubicBezTo>
                    <a:pt x="0" y="673"/>
                    <a:pt x="31" y="916"/>
                    <a:pt x="92" y="946"/>
                  </a:cubicBezTo>
                  <a:cubicBezTo>
                    <a:pt x="152" y="946"/>
                    <a:pt x="244" y="886"/>
                    <a:pt x="304" y="764"/>
                  </a:cubicBezTo>
                  <a:cubicBezTo>
                    <a:pt x="335" y="673"/>
                    <a:pt x="365" y="612"/>
                    <a:pt x="396" y="521"/>
                  </a:cubicBezTo>
                  <a:cubicBezTo>
                    <a:pt x="487" y="247"/>
                    <a:pt x="487" y="35"/>
                    <a:pt x="396" y="4"/>
                  </a:cubicBezTo>
                  <a:cubicBezTo>
                    <a:pt x="389" y="2"/>
                    <a:pt x="382" y="1"/>
                    <a:pt x="37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1877;p64">
              <a:extLst>
                <a:ext uri="{FF2B5EF4-FFF2-40B4-BE49-F238E27FC236}">
                  <a16:creationId xmlns:a16="http://schemas.microsoft.com/office/drawing/2014/main" id="{5E4ACEE8-3D1D-434B-BFB4-9DEEBC2B98BB}"/>
                </a:ext>
              </a:extLst>
            </p:cNvPr>
            <p:cNvSpPr/>
            <p:nvPr/>
          </p:nvSpPr>
          <p:spPr>
            <a:xfrm>
              <a:off x="5567846" y="3209361"/>
              <a:ext cx="4494" cy="11026"/>
            </a:xfrm>
            <a:custGeom>
              <a:avLst/>
              <a:gdLst/>
              <a:ahLst/>
              <a:cxnLst/>
              <a:rect l="l" t="t" r="r" b="b"/>
              <a:pathLst>
                <a:path w="397" h="974" extrusionOk="0">
                  <a:moveTo>
                    <a:pt x="122" y="1"/>
                  </a:moveTo>
                  <a:cubicBezTo>
                    <a:pt x="31" y="31"/>
                    <a:pt x="1" y="244"/>
                    <a:pt x="62" y="518"/>
                  </a:cubicBezTo>
                  <a:cubicBezTo>
                    <a:pt x="122" y="791"/>
                    <a:pt x="244" y="973"/>
                    <a:pt x="305" y="973"/>
                  </a:cubicBezTo>
                  <a:cubicBezTo>
                    <a:pt x="366" y="973"/>
                    <a:pt x="396" y="852"/>
                    <a:pt x="396" y="700"/>
                  </a:cubicBezTo>
                  <a:cubicBezTo>
                    <a:pt x="396" y="609"/>
                    <a:pt x="396" y="548"/>
                    <a:pt x="366" y="457"/>
                  </a:cubicBezTo>
                  <a:cubicBezTo>
                    <a:pt x="305" y="183"/>
                    <a:pt x="183" y="1"/>
                    <a:pt x="12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1878;p64">
              <a:extLst>
                <a:ext uri="{FF2B5EF4-FFF2-40B4-BE49-F238E27FC236}">
                  <a16:creationId xmlns:a16="http://schemas.microsoft.com/office/drawing/2014/main" id="{C84F1F3B-B3AF-4A6D-BA45-ABFD703E43BB}"/>
                </a:ext>
              </a:extLst>
            </p:cNvPr>
            <p:cNvSpPr/>
            <p:nvPr/>
          </p:nvSpPr>
          <p:spPr>
            <a:xfrm>
              <a:off x="5585403" y="3239778"/>
              <a:ext cx="8603" cy="8547"/>
            </a:xfrm>
            <a:custGeom>
              <a:avLst/>
              <a:gdLst/>
              <a:ahLst/>
              <a:cxnLst/>
              <a:rect l="l" t="t" r="r" b="b"/>
              <a:pathLst>
                <a:path w="760" h="755" extrusionOk="0">
                  <a:moveTo>
                    <a:pt x="116" y="1"/>
                  </a:moveTo>
                  <a:cubicBezTo>
                    <a:pt x="92" y="1"/>
                    <a:pt x="73" y="7"/>
                    <a:pt x="61" y="19"/>
                  </a:cubicBezTo>
                  <a:cubicBezTo>
                    <a:pt x="0" y="49"/>
                    <a:pt x="91" y="262"/>
                    <a:pt x="274" y="475"/>
                  </a:cubicBezTo>
                  <a:cubicBezTo>
                    <a:pt x="433" y="661"/>
                    <a:pt x="616" y="754"/>
                    <a:pt x="700" y="754"/>
                  </a:cubicBezTo>
                  <a:cubicBezTo>
                    <a:pt x="712" y="754"/>
                    <a:pt x="722" y="752"/>
                    <a:pt x="730" y="749"/>
                  </a:cubicBezTo>
                  <a:cubicBezTo>
                    <a:pt x="760" y="688"/>
                    <a:pt x="730" y="597"/>
                    <a:pt x="669" y="475"/>
                  </a:cubicBezTo>
                  <a:cubicBezTo>
                    <a:pt x="608" y="384"/>
                    <a:pt x="578" y="323"/>
                    <a:pt x="517" y="262"/>
                  </a:cubicBezTo>
                  <a:cubicBezTo>
                    <a:pt x="372" y="93"/>
                    <a:pt x="207" y="1"/>
                    <a:pt x="11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1879;p64">
              <a:extLst>
                <a:ext uri="{FF2B5EF4-FFF2-40B4-BE49-F238E27FC236}">
                  <a16:creationId xmlns:a16="http://schemas.microsoft.com/office/drawing/2014/main" id="{54AC4E96-0ED6-4577-AEC8-887A563D60BF}"/>
                </a:ext>
              </a:extLst>
            </p:cNvPr>
            <p:cNvSpPr/>
            <p:nvPr/>
          </p:nvSpPr>
          <p:spPr>
            <a:xfrm>
              <a:off x="5617054" y="3267772"/>
              <a:ext cx="11365" cy="3883"/>
            </a:xfrm>
            <a:custGeom>
              <a:avLst/>
              <a:gdLst/>
              <a:ahLst/>
              <a:cxnLst/>
              <a:rect l="l" t="t" r="r" b="b"/>
              <a:pathLst>
                <a:path w="1004" h="343" extrusionOk="0">
                  <a:moveTo>
                    <a:pt x="376" y="0"/>
                  </a:moveTo>
                  <a:cubicBezTo>
                    <a:pt x="165" y="0"/>
                    <a:pt x="0" y="55"/>
                    <a:pt x="0" y="130"/>
                  </a:cubicBezTo>
                  <a:cubicBezTo>
                    <a:pt x="0" y="221"/>
                    <a:pt x="213" y="312"/>
                    <a:pt x="487" y="342"/>
                  </a:cubicBezTo>
                  <a:cubicBezTo>
                    <a:pt x="760" y="342"/>
                    <a:pt x="1004" y="282"/>
                    <a:pt x="1004" y="221"/>
                  </a:cubicBezTo>
                  <a:cubicBezTo>
                    <a:pt x="1004" y="160"/>
                    <a:pt x="912" y="99"/>
                    <a:pt x="760" y="38"/>
                  </a:cubicBezTo>
                  <a:cubicBezTo>
                    <a:pt x="669" y="38"/>
                    <a:pt x="608" y="8"/>
                    <a:pt x="517" y="8"/>
                  </a:cubicBezTo>
                  <a:cubicBezTo>
                    <a:pt x="469" y="3"/>
                    <a:pt x="421" y="0"/>
                    <a:pt x="37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1880;p64">
              <a:extLst>
                <a:ext uri="{FF2B5EF4-FFF2-40B4-BE49-F238E27FC236}">
                  <a16:creationId xmlns:a16="http://schemas.microsoft.com/office/drawing/2014/main" id="{9F51912F-F5E9-4C9D-99CB-197A411B1FA3}"/>
                </a:ext>
              </a:extLst>
            </p:cNvPr>
            <p:cNvSpPr/>
            <p:nvPr/>
          </p:nvSpPr>
          <p:spPr>
            <a:xfrm>
              <a:off x="5652497" y="3257731"/>
              <a:ext cx="11014" cy="5117"/>
            </a:xfrm>
            <a:custGeom>
              <a:avLst/>
              <a:gdLst/>
              <a:ahLst/>
              <a:cxnLst/>
              <a:rect l="l" t="t" r="r" b="b"/>
              <a:pathLst>
                <a:path w="973" h="452" extrusionOk="0">
                  <a:moveTo>
                    <a:pt x="792" y="1"/>
                  </a:moveTo>
                  <a:cubicBezTo>
                    <a:pt x="755" y="1"/>
                    <a:pt x="713" y="5"/>
                    <a:pt x="669" y="14"/>
                  </a:cubicBezTo>
                  <a:cubicBezTo>
                    <a:pt x="608" y="14"/>
                    <a:pt x="517" y="44"/>
                    <a:pt x="426" y="74"/>
                  </a:cubicBezTo>
                  <a:cubicBezTo>
                    <a:pt x="183" y="166"/>
                    <a:pt x="0" y="318"/>
                    <a:pt x="31" y="409"/>
                  </a:cubicBezTo>
                  <a:cubicBezTo>
                    <a:pt x="44" y="436"/>
                    <a:pt x="101" y="451"/>
                    <a:pt x="181" y="451"/>
                  </a:cubicBezTo>
                  <a:cubicBezTo>
                    <a:pt x="280" y="451"/>
                    <a:pt x="413" y="429"/>
                    <a:pt x="547" y="378"/>
                  </a:cubicBezTo>
                  <a:cubicBezTo>
                    <a:pt x="791" y="287"/>
                    <a:pt x="973" y="105"/>
                    <a:pt x="942" y="44"/>
                  </a:cubicBezTo>
                  <a:cubicBezTo>
                    <a:pt x="942" y="22"/>
                    <a:pt x="882" y="1"/>
                    <a:pt x="79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1881;p64">
              <a:extLst>
                <a:ext uri="{FF2B5EF4-FFF2-40B4-BE49-F238E27FC236}">
                  <a16:creationId xmlns:a16="http://schemas.microsoft.com/office/drawing/2014/main" id="{0E274747-D78B-4E2A-BB3E-8988E87C51CE}"/>
                </a:ext>
              </a:extLst>
            </p:cNvPr>
            <p:cNvSpPr/>
            <p:nvPr/>
          </p:nvSpPr>
          <p:spPr>
            <a:xfrm>
              <a:off x="5688619" y="3233110"/>
              <a:ext cx="6894" cy="10030"/>
            </a:xfrm>
            <a:custGeom>
              <a:avLst/>
              <a:gdLst/>
              <a:ahLst/>
              <a:cxnLst/>
              <a:rect l="l" t="t" r="r" b="b"/>
              <a:pathLst>
                <a:path w="609" h="886" extrusionOk="0">
                  <a:moveTo>
                    <a:pt x="548" y="0"/>
                  </a:moveTo>
                  <a:cubicBezTo>
                    <a:pt x="517" y="0"/>
                    <a:pt x="426" y="31"/>
                    <a:pt x="335" y="152"/>
                  </a:cubicBezTo>
                  <a:cubicBezTo>
                    <a:pt x="274" y="213"/>
                    <a:pt x="214" y="304"/>
                    <a:pt x="183" y="365"/>
                  </a:cubicBezTo>
                  <a:cubicBezTo>
                    <a:pt x="31" y="608"/>
                    <a:pt x="1" y="821"/>
                    <a:pt x="92" y="882"/>
                  </a:cubicBezTo>
                  <a:cubicBezTo>
                    <a:pt x="97" y="884"/>
                    <a:pt x="103" y="885"/>
                    <a:pt x="110" y="885"/>
                  </a:cubicBezTo>
                  <a:cubicBezTo>
                    <a:pt x="183" y="885"/>
                    <a:pt x="345" y="739"/>
                    <a:pt x="457" y="517"/>
                  </a:cubicBezTo>
                  <a:cubicBezTo>
                    <a:pt x="578" y="274"/>
                    <a:pt x="609" y="31"/>
                    <a:pt x="54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1882;p64">
              <a:extLst>
                <a:ext uri="{FF2B5EF4-FFF2-40B4-BE49-F238E27FC236}">
                  <a16:creationId xmlns:a16="http://schemas.microsoft.com/office/drawing/2014/main" id="{FD6A6075-7762-4CBC-9297-AD5CF53B2B2F}"/>
                </a:ext>
              </a:extLst>
            </p:cNvPr>
            <p:cNvSpPr/>
            <p:nvPr/>
          </p:nvSpPr>
          <p:spPr>
            <a:xfrm>
              <a:off x="5698603" y="3189404"/>
              <a:ext cx="4483" cy="10720"/>
            </a:xfrm>
            <a:custGeom>
              <a:avLst/>
              <a:gdLst/>
              <a:ahLst/>
              <a:cxnLst/>
              <a:rect l="l" t="t" r="r" b="b"/>
              <a:pathLst>
                <a:path w="396" h="947" extrusionOk="0">
                  <a:moveTo>
                    <a:pt x="61" y="1"/>
                  </a:moveTo>
                  <a:cubicBezTo>
                    <a:pt x="31" y="1"/>
                    <a:pt x="0" y="122"/>
                    <a:pt x="0" y="274"/>
                  </a:cubicBezTo>
                  <a:cubicBezTo>
                    <a:pt x="0" y="335"/>
                    <a:pt x="0" y="426"/>
                    <a:pt x="31" y="518"/>
                  </a:cubicBezTo>
                  <a:cubicBezTo>
                    <a:pt x="59" y="745"/>
                    <a:pt x="167" y="946"/>
                    <a:pt x="256" y="946"/>
                  </a:cubicBezTo>
                  <a:cubicBezTo>
                    <a:pt x="262" y="946"/>
                    <a:pt x="268" y="945"/>
                    <a:pt x="274" y="943"/>
                  </a:cubicBezTo>
                  <a:cubicBezTo>
                    <a:pt x="365" y="943"/>
                    <a:pt x="395" y="700"/>
                    <a:pt x="335" y="457"/>
                  </a:cubicBezTo>
                  <a:cubicBezTo>
                    <a:pt x="274" y="183"/>
                    <a:pt x="122" y="1"/>
                    <a:pt x="6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1883;p64">
              <a:extLst>
                <a:ext uri="{FF2B5EF4-FFF2-40B4-BE49-F238E27FC236}">
                  <a16:creationId xmlns:a16="http://schemas.microsoft.com/office/drawing/2014/main" id="{1C34E79F-CC9A-4DF5-ABD3-28079BDAA830}"/>
                </a:ext>
              </a:extLst>
            </p:cNvPr>
            <p:cNvSpPr/>
            <p:nvPr/>
          </p:nvSpPr>
          <p:spPr>
            <a:xfrm>
              <a:off x="5676235" y="3161670"/>
              <a:ext cx="8615" cy="8343"/>
            </a:xfrm>
            <a:custGeom>
              <a:avLst/>
              <a:gdLst/>
              <a:ahLst/>
              <a:cxnLst/>
              <a:rect l="l" t="t" r="r" b="b"/>
              <a:pathLst>
                <a:path w="761" h="737" extrusionOk="0">
                  <a:moveTo>
                    <a:pt x="86" y="1"/>
                  </a:moveTo>
                  <a:cubicBezTo>
                    <a:pt x="62" y="1"/>
                    <a:pt x="43" y="7"/>
                    <a:pt x="31" y="19"/>
                  </a:cubicBezTo>
                  <a:cubicBezTo>
                    <a:pt x="1" y="50"/>
                    <a:pt x="31" y="141"/>
                    <a:pt x="92" y="262"/>
                  </a:cubicBezTo>
                  <a:cubicBezTo>
                    <a:pt x="153" y="354"/>
                    <a:pt x="213" y="414"/>
                    <a:pt x="244" y="475"/>
                  </a:cubicBezTo>
                  <a:cubicBezTo>
                    <a:pt x="389" y="644"/>
                    <a:pt x="553" y="737"/>
                    <a:pt x="645" y="737"/>
                  </a:cubicBezTo>
                  <a:cubicBezTo>
                    <a:pt x="668" y="737"/>
                    <a:pt x="687" y="731"/>
                    <a:pt x="700" y="718"/>
                  </a:cubicBezTo>
                  <a:cubicBezTo>
                    <a:pt x="760" y="658"/>
                    <a:pt x="669" y="445"/>
                    <a:pt x="487" y="262"/>
                  </a:cubicBezTo>
                  <a:cubicBezTo>
                    <a:pt x="342" y="93"/>
                    <a:pt x="177" y="1"/>
                    <a:pt x="8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1884;p64">
              <a:extLst>
                <a:ext uri="{FF2B5EF4-FFF2-40B4-BE49-F238E27FC236}">
                  <a16:creationId xmlns:a16="http://schemas.microsoft.com/office/drawing/2014/main" id="{94D93CD5-4590-409B-ADF6-F39BE2E10620}"/>
                </a:ext>
              </a:extLst>
            </p:cNvPr>
            <p:cNvSpPr/>
            <p:nvPr/>
          </p:nvSpPr>
          <p:spPr>
            <a:xfrm>
              <a:off x="5654217" y="3141271"/>
              <a:ext cx="11014" cy="4879"/>
            </a:xfrm>
            <a:custGeom>
              <a:avLst/>
              <a:gdLst/>
              <a:ahLst/>
              <a:cxnLst/>
              <a:rect l="l" t="t" r="r" b="b"/>
              <a:pathLst>
                <a:path w="973" h="431" extrusionOk="0">
                  <a:moveTo>
                    <a:pt x="210" y="1"/>
                  </a:moveTo>
                  <a:cubicBezTo>
                    <a:pt x="104" y="1"/>
                    <a:pt x="31" y="25"/>
                    <a:pt x="31" y="58"/>
                  </a:cubicBezTo>
                  <a:cubicBezTo>
                    <a:pt x="0" y="119"/>
                    <a:pt x="61" y="180"/>
                    <a:pt x="213" y="271"/>
                  </a:cubicBezTo>
                  <a:cubicBezTo>
                    <a:pt x="274" y="301"/>
                    <a:pt x="335" y="332"/>
                    <a:pt x="426" y="362"/>
                  </a:cubicBezTo>
                  <a:cubicBezTo>
                    <a:pt x="547" y="408"/>
                    <a:pt x="669" y="431"/>
                    <a:pt x="764" y="431"/>
                  </a:cubicBezTo>
                  <a:cubicBezTo>
                    <a:pt x="859" y="431"/>
                    <a:pt x="927" y="408"/>
                    <a:pt x="942" y="362"/>
                  </a:cubicBezTo>
                  <a:cubicBezTo>
                    <a:pt x="973" y="271"/>
                    <a:pt x="790" y="149"/>
                    <a:pt x="517" y="58"/>
                  </a:cubicBezTo>
                  <a:cubicBezTo>
                    <a:pt x="407" y="17"/>
                    <a:pt x="297" y="1"/>
                    <a:pt x="2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1885;p64">
              <a:extLst>
                <a:ext uri="{FF2B5EF4-FFF2-40B4-BE49-F238E27FC236}">
                  <a16:creationId xmlns:a16="http://schemas.microsoft.com/office/drawing/2014/main" id="{571D1CB6-16D9-4940-A19E-A5A834C1E16F}"/>
                </a:ext>
              </a:extLst>
            </p:cNvPr>
            <p:cNvSpPr/>
            <p:nvPr/>
          </p:nvSpPr>
          <p:spPr>
            <a:xfrm>
              <a:off x="5619465" y="3143784"/>
              <a:ext cx="11014" cy="4347"/>
            </a:xfrm>
            <a:custGeom>
              <a:avLst/>
              <a:gdLst/>
              <a:ahLst/>
              <a:cxnLst/>
              <a:rect l="l" t="t" r="r" b="b"/>
              <a:pathLst>
                <a:path w="973" h="384" extrusionOk="0">
                  <a:moveTo>
                    <a:pt x="726" y="0"/>
                  </a:moveTo>
                  <a:cubicBezTo>
                    <a:pt x="648" y="0"/>
                    <a:pt x="556" y="8"/>
                    <a:pt x="456" y="19"/>
                  </a:cubicBezTo>
                  <a:cubicBezTo>
                    <a:pt x="213" y="79"/>
                    <a:pt x="0" y="231"/>
                    <a:pt x="31" y="292"/>
                  </a:cubicBezTo>
                  <a:cubicBezTo>
                    <a:pt x="31" y="353"/>
                    <a:pt x="152" y="383"/>
                    <a:pt x="274" y="383"/>
                  </a:cubicBezTo>
                  <a:cubicBezTo>
                    <a:pt x="365" y="383"/>
                    <a:pt x="456" y="353"/>
                    <a:pt x="517" y="353"/>
                  </a:cubicBezTo>
                  <a:cubicBezTo>
                    <a:pt x="791" y="292"/>
                    <a:pt x="973" y="171"/>
                    <a:pt x="973" y="79"/>
                  </a:cubicBezTo>
                  <a:cubicBezTo>
                    <a:pt x="954" y="22"/>
                    <a:pt x="861" y="0"/>
                    <a:pt x="72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1886;p64">
              <a:extLst>
                <a:ext uri="{FF2B5EF4-FFF2-40B4-BE49-F238E27FC236}">
                  <a16:creationId xmlns:a16="http://schemas.microsoft.com/office/drawing/2014/main" id="{7C9393AD-8382-4D9A-880B-3491B4DBF549}"/>
                </a:ext>
              </a:extLst>
            </p:cNvPr>
            <p:cNvSpPr/>
            <p:nvPr/>
          </p:nvSpPr>
          <p:spPr>
            <a:xfrm>
              <a:off x="6158976" y="3492848"/>
              <a:ext cx="62984" cy="121033"/>
            </a:xfrm>
            <a:custGeom>
              <a:avLst/>
              <a:gdLst/>
              <a:ahLst/>
              <a:cxnLst/>
              <a:rect l="l" t="t" r="r" b="b"/>
              <a:pathLst>
                <a:path w="5564" h="10692" extrusionOk="0">
                  <a:moveTo>
                    <a:pt x="2320" y="0"/>
                  </a:moveTo>
                  <a:cubicBezTo>
                    <a:pt x="1849" y="0"/>
                    <a:pt x="1392" y="210"/>
                    <a:pt x="1095" y="581"/>
                  </a:cubicBezTo>
                  <a:cubicBezTo>
                    <a:pt x="700" y="1037"/>
                    <a:pt x="457" y="1584"/>
                    <a:pt x="365" y="2162"/>
                  </a:cubicBezTo>
                  <a:cubicBezTo>
                    <a:pt x="1" y="4077"/>
                    <a:pt x="578" y="6022"/>
                    <a:pt x="1125" y="7876"/>
                  </a:cubicBezTo>
                  <a:cubicBezTo>
                    <a:pt x="1369" y="8697"/>
                    <a:pt x="1642" y="9548"/>
                    <a:pt x="2280" y="10125"/>
                  </a:cubicBezTo>
                  <a:cubicBezTo>
                    <a:pt x="2607" y="10452"/>
                    <a:pt x="3145" y="10691"/>
                    <a:pt x="3676" y="10691"/>
                  </a:cubicBezTo>
                  <a:cubicBezTo>
                    <a:pt x="4133" y="10691"/>
                    <a:pt x="4585" y="10514"/>
                    <a:pt x="4894" y="10065"/>
                  </a:cubicBezTo>
                  <a:cubicBezTo>
                    <a:pt x="5350" y="9214"/>
                    <a:pt x="5563" y="8271"/>
                    <a:pt x="5472" y="7329"/>
                  </a:cubicBezTo>
                  <a:cubicBezTo>
                    <a:pt x="5442" y="5293"/>
                    <a:pt x="4955" y="3286"/>
                    <a:pt x="4043" y="1463"/>
                  </a:cubicBezTo>
                  <a:cubicBezTo>
                    <a:pt x="3739" y="855"/>
                    <a:pt x="3314" y="217"/>
                    <a:pt x="2645" y="34"/>
                  </a:cubicBezTo>
                  <a:cubicBezTo>
                    <a:pt x="2537" y="11"/>
                    <a:pt x="2429" y="0"/>
                    <a:pt x="2320" y="0"/>
                  </a:cubicBez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1887;p64">
              <a:extLst>
                <a:ext uri="{FF2B5EF4-FFF2-40B4-BE49-F238E27FC236}">
                  <a16:creationId xmlns:a16="http://schemas.microsoft.com/office/drawing/2014/main" id="{CAE6314D-A99E-4DD9-B214-4A8371F6BA28}"/>
                </a:ext>
              </a:extLst>
            </p:cNvPr>
            <p:cNvSpPr/>
            <p:nvPr/>
          </p:nvSpPr>
          <p:spPr>
            <a:xfrm>
              <a:off x="6158976" y="3492848"/>
              <a:ext cx="62984" cy="121033"/>
            </a:xfrm>
            <a:custGeom>
              <a:avLst/>
              <a:gdLst/>
              <a:ahLst/>
              <a:cxnLst/>
              <a:rect l="l" t="t" r="r" b="b"/>
              <a:pathLst>
                <a:path w="5564" h="10692" extrusionOk="0">
                  <a:moveTo>
                    <a:pt x="2320" y="0"/>
                  </a:moveTo>
                  <a:cubicBezTo>
                    <a:pt x="1849" y="0"/>
                    <a:pt x="1392" y="210"/>
                    <a:pt x="1095" y="581"/>
                  </a:cubicBezTo>
                  <a:cubicBezTo>
                    <a:pt x="700" y="1037"/>
                    <a:pt x="457" y="1584"/>
                    <a:pt x="365" y="2162"/>
                  </a:cubicBezTo>
                  <a:cubicBezTo>
                    <a:pt x="1" y="4077"/>
                    <a:pt x="578" y="6022"/>
                    <a:pt x="1125" y="7876"/>
                  </a:cubicBezTo>
                  <a:cubicBezTo>
                    <a:pt x="1369" y="8697"/>
                    <a:pt x="1642" y="9548"/>
                    <a:pt x="2280" y="10125"/>
                  </a:cubicBezTo>
                  <a:cubicBezTo>
                    <a:pt x="2607" y="10452"/>
                    <a:pt x="3145" y="10691"/>
                    <a:pt x="3676" y="10691"/>
                  </a:cubicBezTo>
                  <a:cubicBezTo>
                    <a:pt x="4133" y="10691"/>
                    <a:pt x="4585" y="10514"/>
                    <a:pt x="4894" y="10065"/>
                  </a:cubicBezTo>
                  <a:cubicBezTo>
                    <a:pt x="5350" y="9214"/>
                    <a:pt x="5563" y="8271"/>
                    <a:pt x="5472" y="7329"/>
                  </a:cubicBezTo>
                  <a:cubicBezTo>
                    <a:pt x="5442" y="5293"/>
                    <a:pt x="4955" y="3286"/>
                    <a:pt x="4043" y="1463"/>
                  </a:cubicBezTo>
                  <a:cubicBezTo>
                    <a:pt x="3739" y="855"/>
                    <a:pt x="3314" y="217"/>
                    <a:pt x="2645" y="34"/>
                  </a:cubicBezTo>
                  <a:cubicBezTo>
                    <a:pt x="2537" y="11"/>
                    <a:pt x="2429" y="0"/>
                    <a:pt x="2320" y="0"/>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1888;p64">
              <a:extLst>
                <a:ext uri="{FF2B5EF4-FFF2-40B4-BE49-F238E27FC236}">
                  <a16:creationId xmlns:a16="http://schemas.microsoft.com/office/drawing/2014/main" id="{5E4DE615-BA6B-49DC-8EEC-5E084D1BD6F7}"/>
                </a:ext>
              </a:extLst>
            </p:cNvPr>
            <p:cNvSpPr/>
            <p:nvPr/>
          </p:nvSpPr>
          <p:spPr>
            <a:xfrm>
              <a:off x="6118383" y="3656772"/>
              <a:ext cx="83621" cy="50702"/>
            </a:xfrm>
            <a:custGeom>
              <a:avLst/>
              <a:gdLst/>
              <a:ahLst/>
              <a:cxnLst/>
              <a:rect l="l" t="t" r="r" b="b"/>
              <a:pathLst>
                <a:path w="7387" h="4479" extrusionOk="0">
                  <a:moveTo>
                    <a:pt x="3594" y="1"/>
                  </a:moveTo>
                  <a:cubicBezTo>
                    <a:pt x="3163" y="1"/>
                    <a:pt x="2731" y="48"/>
                    <a:pt x="2310" y="143"/>
                  </a:cubicBezTo>
                  <a:cubicBezTo>
                    <a:pt x="1641" y="204"/>
                    <a:pt x="1003" y="477"/>
                    <a:pt x="517" y="964"/>
                  </a:cubicBezTo>
                  <a:cubicBezTo>
                    <a:pt x="61" y="1450"/>
                    <a:pt x="0" y="2332"/>
                    <a:pt x="517" y="2757"/>
                  </a:cubicBezTo>
                  <a:cubicBezTo>
                    <a:pt x="793" y="2933"/>
                    <a:pt x="1110" y="3046"/>
                    <a:pt x="1435" y="3046"/>
                  </a:cubicBezTo>
                  <a:cubicBezTo>
                    <a:pt x="1504" y="3046"/>
                    <a:pt x="1573" y="3041"/>
                    <a:pt x="1641" y="3031"/>
                  </a:cubicBezTo>
                  <a:cubicBezTo>
                    <a:pt x="2033" y="3018"/>
                    <a:pt x="2440" y="2981"/>
                    <a:pt x="2837" y="2981"/>
                  </a:cubicBezTo>
                  <a:cubicBezTo>
                    <a:pt x="3426" y="2981"/>
                    <a:pt x="3996" y="3063"/>
                    <a:pt x="4468" y="3426"/>
                  </a:cubicBezTo>
                  <a:cubicBezTo>
                    <a:pt x="4924" y="3730"/>
                    <a:pt x="5198" y="4277"/>
                    <a:pt x="5745" y="4459"/>
                  </a:cubicBezTo>
                  <a:cubicBezTo>
                    <a:pt x="5821" y="4472"/>
                    <a:pt x="5897" y="4478"/>
                    <a:pt x="5972" y="4478"/>
                  </a:cubicBezTo>
                  <a:cubicBezTo>
                    <a:pt x="6439" y="4478"/>
                    <a:pt x="6877" y="4240"/>
                    <a:pt x="7113" y="3821"/>
                  </a:cubicBezTo>
                  <a:cubicBezTo>
                    <a:pt x="7356" y="3335"/>
                    <a:pt x="7386" y="2757"/>
                    <a:pt x="7234" y="2240"/>
                  </a:cubicBezTo>
                  <a:cubicBezTo>
                    <a:pt x="7113" y="1511"/>
                    <a:pt x="6657" y="842"/>
                    <a:pt x="5958" y="508"/>
                  </a:cubicBezTo>
                  <a:cubicBezTo>
                    <a:pt x="5222" y="170"/>
                    <a:pt x="4409" y="1"/>
                    <a:pt x="3594" y="1"/>
                  </a:cubicBez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1889;p64">
              <a:extLst>
                <a:ext uri="{FF2B5EF4-FFF2-40B4-BE49-F238E27FC236}">
                  <a16:creationId xmlns:a16="http://schemas.microsoft.com/office/drawing/2014/main" id="{5D5382B5-33F1-4DE5-8751-5B1210F49C99}"/>
                </a:ext>
              </a:extLst>
            </p:cNvPr>
            <p:cNvSpPr/>
            <p:nvPr/>
          </p:nvSpPr>
          <p:spPr>
            <a:xfrm>
              <a:off x="6224700" y="3526887"/>
              <a:ext cx="100827" cy="100578"/>
            </a:xfrm>
            <a:custGeom>
              <a:avLst/>
              <a:gdLst/>
              <a:ahLst/>
              <a:cxnLst/>
              <a:rect l="l" t="t" r="r" b="b"/>
              <a:pathLst>
                <a:path w="8907" h="8885" extrusionOk="0">
                  <a:moveTo>
                    <a:pt x="7031" y="0"/>
                  </a:moveTo>
                  <a:cubicBezTo>
                    <a:pt x="6559" y="0"/>
                    <a:pt x="6110" y="93"/>
                    <a:pt x="5684" y="279"/>
                  </a:cubicBezTo>
                  <a:cubicBezTo>
                    <a:pt x="4408" y="735"/>
                    <a:pt x="3253" y="1435"/>
                    <a:pt x="2250" y="2346"/>
                  </a:cubicBezTo>
                  <a:cubicBezTo>
                    <a:pt x="1368" y="3106"/>
                    <a:pt x="730" y="4079"/>
                    <a:pt x="365" y="5173"/>
                  </a:cubicBezTo>
                  <a:cubicBezTo>
                    <a:pt x="0" y="6267"/>
                    <a:pt x="213" y="7483"/>
                    <a:pt x="943" y="8426"/>
                  </a:cubicBezTo>
                  <a:lnTo>
                    <a:pt x="851" y="8274"/>
                  </a:lnTo>
                  <a:lnTo>
                    <a:pt x="851" y="8274"/>
                  </a:lnTo>
                  <a:cubicBezTo>
                    <a:pt x="1169" y="8697"/>
                    <a:pt x="1671" y="8885"/>
                    <a:pt x="2232" y="8885"/>
                  </a:cubicBezTo>
                  <a:cubicBezTo>
                    <a:pt x="2638" y="8885"/>
                    <a:pt x="3075" y="8786"/>
                    <a:pt x="3496" y="8608"/>
                  </a:cubicBezTo>
                  <a:cubicBezTo>
                    <a:pt x="4529" y="8213"/>
                    <a:pt x="5320" y="7331"/>
                    <a:pt x="5988" y="6450"/>
                  </a:cubicBezTo>
                  <a:cubicBezTo>
                    <a:pt x="6809" y="5356"/>
                    <a:pt x="7538" y="4201"/>
                    <a:pt x="8207" y="2985"/>
                  </a:cubicBezTo>
                  <a:cubicBezTo>
                    <a:pt x="8572" y="2286"/>
                    <a:pt x="8906" y="1435"/>
                    <a:pt x="8541" y="766"/>
                  </a:cubicBezTo>
                  <a:cubicBezTo>
                    <a:pt x="8238" y="310"/>
                    <a:pt x="7751" y="6"/>
                    <a:pt x="7234" y="6"/>
                  </a:cubicBezTo>
                  <a:cubicBezTo>
                    <a:pt x="7166" y="2"/>
                    <a:pt x="7098" y="0"/>
                    <a:pt x="7031" y="0"/>
                  </a:cubicBez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1890;p64">
              <a:extLst>
                <a:ext uri="{FF2B5EF4-FFF2-40B4-BE49-F238E27FC236}">
                  <a16:creationId xmlns:a16="http://schemas.microsoft.com/office/drawing/2014/main" id="{F696537B-F62D-46DB-9F86-4D1E39410776}"/>
                </a:ext>
              </a:extLst>
            </p:cNvPr>
            <p:cNvSpPr/>
            <p:nvPr/>
          </p:nvSpPr>
          <p:spPr>
            <a:xfrm>
              <a:off x="6157946" y="3671896"/>
              <a:ext cx="58853" cy="100386"/>
            </a:xfrm>
            <a:custGeom>
              <a:avLst/>
              <a:gdLst/>
              <a:ahLst/>
              <a:cxnLst/>
              <a:rect l="l" t="t" r="r" b="b"/>
              <a:pathLst>
                <a:path w="5199" h="8868" extrusionOk="0">
                  <a:moveTo>
                    <a:pt x="228" y="0"/>
                  </a:moveTo>
                  <a:cubicBezTo>
                    <a:pt x="152" y="0"/>
                    <a:pt x="76" y="8"/>
                    <a:pt x="1" y="23"/>
                  </a:cubicBezTo>
                  <a:cubicBezTo>
                    <a:pt x="152" y="53"/>
                    <a:pt x="274" y="84"/>
                    <a:pt x="426" y="84"/>
                  </a:cubicBezTo>
                  <a:cubicBezTo>
                    <a:pt x="821" y="114"/>
                    <a:pt x="1216" y="236"/>
                    <a:pt x="1581" y="418"/>
                  </a:cubicBezTo>
                  <a:cubicBezTo>
                    <a:pt x="2098" y="661"/>
                    <a:pt x="2584" y="1056"/>
                    <a:pt x="2949" y="1512"/>
                  </a:cubicBezTo>
                  <a:cubicBezTo>
                    <a:pt x="3374" y="2090"/>
                    <a:pt x="3739" y="2728"/>
                    <a:pt x="4013" y="3397"/>
                  </a:cubicBezTo>
                  <a:cubicBezTo>
                    <a:pt x="4286" y="4065"/>
                    <a:pt x="4529" y="4765"/>
                    <a:pt x="4681" y="5464"/>
                  </a:cubicBezTo>
                  <a:cubicBezTo>
                    <a:pt x="4833" y="6132"/>
                    <a:pt x="4925" y="6740"/>
                    <a:pt x="4985" y="7227"/>
                  </a:cubicBezTo>
                  <a:cubicBezTo>
                    <a:pt x="5046" y="7713"/>
                    <a:pt x="5077" y="8108"/>
                    <a:pt x="5107" y="8412"/>
                  </a:cubicBezTo>
                  <a:cubicBezTo>
                    <a:pt x="5107" y="8564"/>
                    <a:pt x="5137" y="8716"/>
                    <a:pt x="5168" y="8868"/>
                  </a:cubicBezTo>
                  <a:cubicBezTo>
                    <a:pt x="5198" y="8716"/>
                    <a:pt x="5198" y="8564"/>
                    <a:pt x="5198" y="8442"/>
                  </a:cubicBezTo>
                  <a:cubicBezTo>
                    <a:pt x="5168" y="8138"/>
                    <a:pt x="5168" y="7743"/>
                    <a:pt x="5107" y="7227"/>
                  </a:cubicBezTo>
                  <a:cubicBezTo>
                    <a:pt x="5077" y="6619"/>
                    <a:pt x="4985" y="6011"/>
                    <a:pt x="4864" y="5433"/>
                  </a:cubicBezTo>
                  <a:cubicBezTo>
                    <a:pt x="4712" y="4704"/>
                    <a:pt x="4499" y="4005"/>
                    <a:pt x="4195" y="3336"/>
                  </a:cubicBezTo>
                  <a:cubicBezTo>
                    <a:pt x="3922" y="2637"/>
                    <a:pt x="3526" y="1999"/>
                    <a:pt x="3070" y="1421"/>
                  </a:cubicBezTo>
                  <a:cubicBezTo>
                    <a:pt x="2675" y="935"/>
                    <a:pt x="2189" y="570"/>
                    <a:pt x="1642" y="296"/>
                  </a:cubicBezTo>
                  <a:cubicBezTo>
                    <a:pt x="1247" y="144"/>
                    <a:pt x="852" y="53"/>
                    <a:pt x="456" y="23"/>
                  </a:cubicBezTo>
                  <a:cubicBezTo>
                    <a:pt x="380" y="8"/>
                    <a:pt x="304" y="0"/>
                    <a:pt x="2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1891;p64">
              <a:extLst>
                <a:ext uri="{FF2B5EF4-FFF2-40B4-BE49-F238E27FC236}">
                  <a16:creationId xmlns:a16="http://schemas.microsoft.com/office/drawing/2014/main" id="{C48876FF-A7BB-468C-94FA-9F98BDA0E37D}"/>
                </a:ext>
              </a:extLst>
            </p:cNvPr>
            <p:cNvSpPr/>
            <p:nvPr/>
          </p:nvSpPr>
          <p:spPr>
            <a:xfrm>
              <a:off x="6187876" y="3536928"/>
              <a:ext cx="28923" cy="225042"/>
            </a:xfrm>
            <a:custGeom>
              <a:avLst/>
              <a:gdLst/>
              <a:ahLst/>
              <a:cxnLst/>
              <a:rect l="l" t="t" r="r" b="b"/>
              <a:pathLst>
                <a:path w="2555" h="19880" extrusionOk="0">
                  <a:moveTo>
                    <a:pt x="1" y="0"/>
                  </a:moveTo>
                  <a:cubicBezTo>
                    <a:pt x="1" y="61"/>
                    <a:pt x="1" y="122"/>
                    <a:pt x="31" y="213"/>
                  </a:cubicBezTo>
                  <a:cubicBezTo>
                    <a:pt x="62" y="335"/>
                    <a:pt x="123" y="517"/>
                    <a:pt x="183" y="760"/>
                  </a:cubicBezTo>
                  <a:cubicBezTo>
                    <a:pt x="244" y="1003"/>
                    <a:pt x="305" y="1307"/>
                    <a:pt x="396" y="1672"/>
                  </a:cubicBezTo>
                  <a:cubicBezTo>
                    <a:pt x="487" y="2007"/>
                    <a:pt x="578" y="2402"/>
                    <a:pt x="670" y="2858"/>
                  </a:cubicBezTo>
                  <a:cubicBezTo>
                    <a:pt x="1034" y="4621"/>
                    <a:pt x="1460" y="7113"/>
                    <a:pt x="1794" y="9849"/>
                  </a:cubicBezTo>
                  <a:cubicBezTo>
                    <a:pt x="2129" y="12615"/>
                    <a:pt x="2311" y="15107"/>
                    <a:pt x="2402" y="16931"/>
                  </a:cubicBezTo>
                  <a:cubicBezTo>
                    <a:pt x="2433" y="17843"/>
                    <a:pt x="2433" y="18572"/>
                    <a:pt x="2433" y="19089"/>
                  </a:cubicBezTo>
                  <a:lnTo>
                    <a:pt x="2433" y="19666"/>
                  </a:lnTo>
                  <a:cubicBezTo>
                    <a:pt x="2433" y="19727"/>
                    <a:pt x="2433" y="19788"/>
                    <a:pt x="2433" y="19879"/>
                  </a:cubicBezTo>
                  <a:cubicBezTo>
                    <a:pt x="2463" y="19788"/>
                    <a:pt x="2493" y="19727"/>
                    <a:pt x="2493" y="19666"/>
                  </a:cubicBezTo>
                  <a:cubicBezTo>
                    <a:pt x="2524" y="19514"/>
                    <a:pt x="2524" y="19302"/>
                    <a:pt x="2524" y="19089"/>
                  </a:cubicBezTo>
                  <a:cubicBezTo>
                    <a:pt x="2524" y="18572"/>
                    <a:pt x="2554" y="17843"/>
                    <a:pt x="2524" y="16931"/>
                  </a:cubicBezTo>
                  <a:cubicBezTo>
                    <a:pt x="2493" y="15107"/>
                    <a:pt x="2341" y="12584"/>
                    <a:pt x="2007" y="9849"/>
                  </a:cubicBezTo>
                  <a:cubicBezTo>
                    <a:pt x="1733" y="7478"/>
                    <a:pt x="1308" y="5137"/>
                    <a:pt x="791" y="2827"/>
                  </a:cubicBezTo>
                  <a:cubicBezTo>
                    <a:pt x="700" y="2402"/>
                    <a:pt x="578" y="2007"/>
                    <a:pt x="487" y="1642"/>
                  </a:cubicBezTo>
                  <a:cubicBezTo>
                    <a:pt x="396" y="1277"/>
                    <a:pt x="305" y="973"/>
                    <a:pt x="244" y="760"/>
                  </a:cubicBezTo>
                  <a:cubicBezTo>
                    <a:pt x="183" y="517"/>
                    <a:pt x="123" y="335"/>
                    <a:pt x="62" y="183"/>
                  </a:cubicBezTo>
                  <a:cubicBezTo>
                    <a:pt x="31" y="122"/>
                    <a:pt x="31" y="6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1892;p64">
              <a:extLst>
                <a:ext uri="{FF2B5EF4-FFF2-40B4-BE49-F238E27FC236}">
                  <a16:creationId xmlns:a16="http://schemas.microsoft.com/office/drawing/2014/main" id="{5ADA5F74-42DB-4D91-81F3-4E4464C3A9C9}"/>
                </a:ext>
              </a:extLst>
            </p:cNvPr>
            <p:cNvSpPr/>
            <p:nvPr/>
          </p:nvSpPr>
          <p:spPr>
            <a:xfrm>
              <a:off x="6214716" y="3552413"/>
              <a:ext cx="71588" cy="154495"/>
            </a:xfrm>
            <a:custGeom>
              <a:avLst/>
              <a:gdLst/>
              <a:ahLst/>
              <a:cxnLst/>
              <a:rect l="l" t="t" r="r" b="b"/>
              <a:pathLst>
                <a:path w="6324" h="13648" extrusionOk="0">
                  <a:moveTo>
                    <a:pt x="6323" y="0"/>
                  </a:moveTo>
                  <a:lnTo>
                    <a:pt x="6323" y="0"/>
                  </a:lnTo>
                  <a:cubicBezTo>
                    <a:pt x="6141" y="122"/>
                    <a:pt x="5989" y="213"/>
                    <a:pt x="5806" y="335"/>
                  </a:cubicBezTo>
                  <a:lnTo>
                    <a:pt x="5533" y="547"/>
                  </a:lnTo>
                  <a:cubicBezTo>
                    <a:pt x="5442" y="608"/>
                    <a:pt x="5350" y="699"/>
                    <a:pt x="5259" y="790"/>
                  </a:cubicBezTo>
                  <a:cubicBezTo>
                    <a:pt x="5016" y="1003"/>
                    <a:pt x="4773" y="1216"/>
                    <a:pt x="4560" y="1459"/>
                  </a:cubicBezTo>
                  <a:cubicBezTo>
                    <a:pt x="3314" y="2827"/>
                    <a:pt x="2341" y="4377"/>
                    <a:pt x="1642" y="6110"/>
                  </a:cubicBezTo>
                  <a:cubicBezTo>
                    <a:pt x="1247" y="7022"/>
                    <a:pt x="943" y="7994"/>
                    <a:pt x="670" y="8967"/>
                  </a:cubicBezTo>
                  <a:cubicBezTo>
                    <a:pt x="457" y="9757"/>
                    <a:pt x="305" y="10578"/>
                    <a:pt x="183" y="11368"/>
                  </a:cubicBezTo>
                  <a:cubicBezTo>
                    <a:pt x="62" y="12067"/>
                    <a:pt x="1" y="12675"/>
                    <a:pt x="1" y="13040"/>
                  </a:cubicBezTo>
                  <a:cubicBezTo>
                    <a:pt x="1" y="13253"/>
                    <a:pt x="1" y="13435"/>
                    <a:pt x="1" y="13648"/>
                  </a:cubicBezTo>
                  <a:cubicBezTo>
                    <a:pt x="31" y="13465"/>
                    <a:pt x="62" y="13253"/>
                    <a:pt x="62" y="13040"/>
                  </a:cubicBezTo>
                  <a:cubicBezTo>
                    <a:pt x="122" y="12645"/>
                    <a:pt x="183" y="12098"/>
                    <a:pt x="305" y="11399"/>
                  </a:cubicBezTo>
                  <a:cubicBezTo>
                    <a:pt x="426" y="10730"/>
                    <a:pt x="578" y="9909"/>
                    <a:pt x="852" y="8997"/>
                  </a:cubicBezTo>
                  <a:cubicBezTo>
                    <a:pt x="1095" y="8055"/>
                    <a:pt x="1429" y="7082"/>
                    <a:pt x="1825" y="6171"/>
                  </a:cubicBezTo>
                  <a:cubicBezTo>
                    <a:pt x="2493" y="4468"/>
                    <a:pt x="3466" y="2918"/>
                    <a:pt x="4651" y="1520"/>
                  </a:cubicBezTo>
                  <a:cubicBezTo>
                    <a:pt x="5168" y="1003"/>
                    <a:pt x="5746" y="487"/>
                    <a:pt x="63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1893;p64">
              <a:extLst>
                <a:ext uri="{FF2B5EF4-FFF2-40B4-BE49-F238E27FC236}">
                  <a16:creationId xmlns:a16="http://schemas.microsoft.com/office/drawing/2014/main" id="{9D99C310-89F6-4CBB-9A7B-351BECE91ED3}"/>
                </a:ext>
              </a:extLst>
            </p:cNvPr>
            <p:cNvSpPr/>
            <p:nvPr/>
          </p:nvSpPr>
          <p:spPr>
            <a:xfrm>
              <a:off x="7252465" y="1897735"/>
              <a:ext cx="718446" cy="718446"/>
            </a:xfrm>
            <a:custGeom>
              <a:avLst/>
              <a:gdLst/>
              <a:ahLst/>
              <a:cxnLst/>
              <a:rect l="l" t="t" r="r" b="b"/>
              <a:pathLst>
                <a:path w="63467" h="63467" extrusionOk="0">
                  <a:moveTo>
                    <a:pt x="31733" y="1"/>
                  </a:moveTo>
                  <a:cubicBezTo>
                    <a:pt x="14225" y="1"/>
                    <a:pt x="0" y="14226"/>
                    <a:pt x="0" y="31734"/>
                  </a:cubicBezTo>
                  <a:cubicBezTo>
                    <a:pt x="0" y="49272"/>
                    <a:pt x="14225" y="63467"/>
                    <a:pt x="31733" y="63467"/>
                  </a:cubicBezTo>
                  <a:cubicBezTo>
                    <a:pt x="49272" y="63467"/>
                    <a:pt x="63466" y="49272"/>
                    <a:pt x="63466" y="31734"/>
                  </a:cubicBezTo>
                  <a:cubicBezTo>
                    <a:pt x="63466" y="14226"/>
                    <a:pt x="49272" y="1"/>
                    <a:pt x="3173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1894;p64">
              <a:extLst>
                <a:ext uri="{FF2B5EF4-FFF2-40B4-BE49-F238E27FC236}">
                  <a16:creationId xmlns:a16="http://schemas.microsoft.com/office/drawing/2014/main" id="{E6AE0772-822D-4690-9C4B-DE224FB4F065}"/>
                </a:ext>
              </a:extLst>
            </p:cNvPr>
            <p:cNvSpPr/>
            <p:nvPr/>
          </p:nvSpPr>
          <p:spPr>
            <a:xfrm>
              <a:off x="7222184" y="1895822"/>
              <a:ext cx="751139" cy="722431"/>
            </a:xfrm>
            <a:custGeom>
              <a:avLst/>
              <a:gdLst/>
              <a:ahLst/>
              <a:cxnLst/>
              <a:rect l="l" t="t" r="r" b="b"/>
              <a:pathLst>
                <a:path w="66355" h="63819" extrusionOk="0">
                  <a:moveTo>
                    <a:pt x="34439" y="352"/>
                  </a:moveTo>
                  <a:cubicBezTo>
                    <a:pt x="51855" y="383"/>
                    <a:pt x="65959" y="14486"/>
                    <a:pt x="65989" y="31903"/>
                  </a:cubicBezTo>
                  <a:cubicBezTo>
                    <a:pt x="65989" y="44669"/>
                    <a:pt x="58299" y="56159"/>
                    <a:pt x="46506" y="61052"/>
                  </a:cubicBezTo>
                  <a:cubicBezTo>
                    <a:pt x="42600" y="62663"/>
                    <a:pt x="38500" y="63447"/>
                    <a:pt x="34436" y="63447"/>
                  </a:cubicBezTo>
                  <a:cubicBezTo>
                    <a:pt x="26229" y="63447"/>
                    <a:pt x="18166" y="60251"/>
                    <a:pt x="12128" y="54213"/>
                  </a:cubicBezTo>
                  <a:cubicBezTo>
                    <a:pt x="3131" y="45186"/>
                    <a:pt x="426" y="31629"/>
                    <a:pt x="5289" y="19836"/>
                  </a:cubicBezTo>
                  <a:cubicBezTo>
                    <a:pt x="10183" y="8073"/>
                    <a:pt x="21673" y="383"/>
                    <a:pt x="34439" y="383"/>
                  </a:cubicBezTo>
                  <a:lnTo>
                    <a:pt x="34439" y="352"/>
                  </a:lnTo>
                  <a:close/>
                  <a:moveTo>
                    <a:pt x="34464" y="1"/>
                  </a:moveTo>
                  <a:cubicBezTo>
                    <a:pt x="26152" y="1"/>
                    <a:pt x="17990" y="3245"/>
                    <a:pt x="11885" y="9349"/>
                  </a:cubicBezTo>
                  <a:cubicBezTo>
                    <a:pt x="2736" y="18468"/>
                    <a:pt x="0" y="32207"/>
                    <a:pt x="4955" y="44122"/>
                  </a:cubicBezTo>
                  <a:cubicBezTo>
                    <a:pt x="9879" y="56067"/>
                    <a:pt x="21521" y="63818"/>
                    <a:pt x="34439" y="63818"/>
                  </a:cubicBezTo>
                  <a:cubicBezTo>
                    <a:pt x="52068" y="63818"/>
                    <a:pt x="66324" y="49532"/>
                    <a:pt x="66354" y="31903"/>
                  </a:cubicBezTo>
                  <a:cubicBezTo>
                    <a:pt x="66354" y="19015"/>
                    <a:pt x="58573" y="7374"/>
                    <a:pt x="46658" y="2419"/>
                  </a:cubicBezTo>
                  <a:cubicBezTo>
                    <a:pt x="42709" y="792"/>
                    <a:pt x="38568" y="1"/>
                    <a:pt x="344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1895;p64">
              <a:extLst>
                <a:ext uri="{FF2B5EF4-FFF2-40B4-BE49-F238E27FC236}">
                  <a16:creationId xmlns:a16="http://schemas.microsoft.com/office/drawing/2014/main" id="{28891119-4404-46A4-AA3A-A20F66DD74EE}"/>
                </a:ext>
              </a:extLst>
            </p:cNvPr>
            <p:cNvSpPr/>
            <p:nvPr/>
          </p:nvSpPr>
          <p:spPr>
            <a:xfrm>
              <a:off x="7787505" y="2067716"/>
              <a:ext cx="340653" cy="310711"/>
            </a:xfrm>
            <a:custGeom>
              <a:avLst/>
              <a:gdLst/>
              <a:ahLst/>
              <a:cxnLst/>
              <a:rect l="l" t="t" r="r" b="b"/>
              <a:pathLst>
                <a:path w="30093" h="27448" extrusionOk="0">
                  <a:moveTo>
                    <a:pt x="26688" y="0"/>
                  </a:moveTo>
                  <a:lnTo>
                    <a:pt x="17812" y="699"/>
                  </a:lnTo>
                  <a:lnTo>
                    <a:pt x="17964" y="11277"/>
                  </a:lnTo>
                  <a:lnTo>
                    <a:pt x="1" y="12037"/>
                  </a:lnTo>
                  <a:lnTo>
                    <a:pt x="2189" y="27447"/>
                  </a:lnTo>
                  <a:cubicBezTo>
                    <a:pt x="2189" y="27447"/>
                    <a:pt x="26232" y="22402"/>
                    <a:pt x="28147" y="20457"/>
                  </a:cubicBezTo>
                  <a:cubicBezTo>
                    <a:pt x="30092" y="18542"/>
                    <a:pt x="26688" y="0"/>
                    <a:pt x="2668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1896;p64">
              <a:extLst>
                <a:ext uri="{FF2B5EF4-FFF2-40B4-BE49-F238E27FC236}">
                  <a16:creationId xmlns:a16="http://schemas.microsoft.com/office/drawing/2014/main" id="{88CC96FA-788F-4EA7-B23F-EAE62341A6E9}"/>
                </a:ext>
              </a:extLst>
            </p:cNvPr>
            <p:cNvSpPr/>
            <p:nvPr/>
          </p:nvSpPr>
          <p:spPr>
            <a:xfrm>
              <a:off x="7389754" y="2119267"/>
              <a:ext cx="422191" cy="495239"/>
            </a:xfrm>
            <a:custGeom>
              <a:avLst/>
              <a:gdLst/>
              <a:ahLst/>
              <a:cxnLst/>
              <a:rect l="l" t="t" r="r" b="b"/>
              <a:pathLst>
                <a:path w="37296" h="43749" extrusionOk="0">
                  <a:moveTo>
                    <a:pt x="13542" y="1"/>
                  </a:moveTo>
                  <a:cubicBezTo>
                    <a:pt x="13243" y="1"/>
                    <a:pt x="9573" y="3319"/>
                    <a:pt x="9365" y="3319"/>
                  </a:cubicBezTo>
                  <a:cubicBezTo>
                    <a:pt x="9364" y="3319"/>
                    <a:pt x="9363" y="3319"/>
                    <a:pt x="9362" y="3319"/>
                  </a:cubicBezTo>
                  <a:cubicBezTo>
                    <a:pt x="9362" y="3319"/>
                    <a:pt x="5745" y="4899"/>
                    <a:pt x="4772" y="5294"/>
                  </a:cubicBezTo>
                  <a:cubicBezTo>
                    <a:pt x="1702" y="6541"/>
                    <a:pt x="1277" y="6298"/>
                    <a:pt x="152" y="10583"/>
                  </a:cubicBezTo>
                  <a:cubicBezTo>
                    <a:pt x="0" y="11252"/>
                    <a:pt x="973" y="13623"/>
                    <a:pt x="1003" y="14292"/>
                  </a:cubicBezTo>
                  <a:cubicBezTo>
                    <a:pt x="1125" y="18334"/>
                    <a:pt x="3587" y="28699"/>
                    <a:pt x="2310" y="32681"/>
                  </a:cubicBezTo>
                  <a:cubicBezTo>
                    <a:pt x="1885" y="33988"/>
                    <a:pt x="1216" y="35751"/>
                    <a:pt x="578" y="37331"/>
                  </a:cubicBezTo>
                  <a:cubicBezTo>
                    <a:pt x="608" y="37331"/>
                    <a:pt x="7883" y="43749"/>
                    <a:pt x="19836" y="43749"/>
                  </a:cubicBezTo>
                  <a:cubicBezTo>
                    <a:pt x="20002" y="43749"/>
                    <a:pt x="20168" y="43747"/>
                    <a:pt x="20335" y="43745"/>
                  </a:cubicBezTo>
                  <a:cubicBezTo>
                    <a:pt x="23253" y="43623"/>
                    <a:pt x="26171" y="43167"/>
                    <a:pt x="28998" y="42377"/>
                  </a:cubicBezTo>
                  <a:cubicBezTo>
                    <a:pt x="31824" y="41344"/>
                    <a:pt x="34195" y="40310"/>
                    <a:pt x="35897" y="39186"/>
                  </a:cubicBezTo>
                  <a:lnTo>
                    <a:pt x="36262" y="33471"/>
                  </a:lnTo>
                  <a:lnTo>
                    <a:pt x="37296" y="22893"/>
                  </a:lnTo>
                  <a:lnTo>
                    <a:pt x="36536" y="6024"/>
                  </a:lnTo>
                  <a:lnTo>
                    <a:pt x="26505" y="2498"/>
                  </a:lnTo>
                  <a:lnTo>
                    <a:pt x="13557" y="6"/>
                  </a:lnTo>
                  <a:cubicBezTo>
                    <a:pt x="13553" y="2"/>
                    <a:pt x="13548" y="1"/>
                    <a:pt x="1354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1897;p64">
              <a:extLst>
                <a:ext uri="{FF2B5EF4-FFF2-40B4-BE49-F238E27FC236}">
                  <a16:creationId xmlns:a16="http://schemas.microsoft.com/office/drawing/2014/main" id="{F555FD28-EC93-43B4-9F12-3DFFFEC30777}"/>
                </a:ext>
              </a:extLst>
            </p:cNvPr>
            <p:cNvSpPr/>
            <p:nvPr/>
          </p:nvSpPr>
          <p:spPr>
            <a:xfrm>
              <a:off x="7527043" y="2119324"/>
              <a:ext cx="220910" cy="446631"/>
            </a:xfrm>
            <a:custGeom>
              <a:avLst/>
              <a:gdLst/>
              <a:ahLst/>
              <a:cxnLst/>
              <a:rect l="l" t="t" r="r" b="b"/>
              <a:pathLst>
                <a:path w="19515" h="39455" extrusionOk="0">
                  <a:moveTo>
                    <a:pt x="1459" y="1"/>
                  </a:moveTo>
                  <a:lnTo>
                    <a:pt x="0" y="2037"/>
                  </a:lnTo>
                  <a:lnTo>
                    <a:pt x="1915" y="9849"/>
                  </a:lnTo>
                  <a:lnTo>
                    <a:pt x="11672" y="39454"/>
                  </a:lnTo>
                  <a:lnTo>
                    <a:pt x="19514" y="15472"/>
                  </a:lnTo>
                  <a:lnTo>
                    <a:pt x="16049" y="4864"/>
                  </a:lnTo>
                  <a:lnTo>
                    <a:pt x="14529" y="2797"/>
                  </a:lnTo>
                  <a:lnTo>
                    <a:pt x="1459" y="1"/>
                  </a:ln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1898;p64">
              <a:extLst>
                <a:ext uri="{FF2B5EF4-FFF2-40B4-BE49-F238E27FC236}">
                  <a16:creationId xmlns:a16="http://schemas.microsoft.com/office/drawing/2014/main" id="{2B647E79-90FA-4702-8E2D-431660204CC8}"/>
                </a:ext>
              </a:extLst>
            </p:cNvPr>
            <p:cNvSpPr/>
            <p:nvPr/>
          </p:nvSpPr>
          <p:spPr>
            <a:xfrm>
              <a:off x="7368756" y="2149945"/>
              <a:ext cx="515796" cy="420346"/>
            </a:xfrm>
            <a:custGeom>
              <a:avLst/>
              <a:gdLst/>
              <a:ahLst/>
              <a:cxnLst/>
              <a:rect l="l" t="t" r="r" b="b"/>
              <a:pathLst>
                <a:path w="45565" h="37133" extrusionOk="0">
                  <a:moveTo>
                    <a:pt x="38360" y="1"/>
                  </a:moveTo>
                  <a:lnTo>
                    <a:pt x="17539" y="19211"/>
                  </a:lnTo>
                  <a:lnTo>
                    <a:pt x="11582" y="8785"/>
                  </a:lnTo>
                  <a:cubicBezTo>
                    <a:pt x="11582" y="8785"/>
                    <a:pt x="9520" y="2880"/>
                    <a:pt x="6280" y="2880"/>
                  </a:cubicBezTo>
                  <a:cubicBezTo>
                    <a:pt x="5830" y="2880"/>
                    <a:pt x="5357" y="2994"/>
                    <a:pt x="4864" y="3253"/>
                  </a:cubicBezTo>
                  <a:cubicBezTo>
                    <a:pt x="2098" y="4712"/>
                    <a:pt x="518" y="7113"/>
                    <a:pt x="244" y="9393"/>
                  </a:cubicBezTo>
                  <a:cubicBezTo>
                    <a:pt x="1" y="11551"/>
                    <a:pt x="518" y="14378"/>
                    <a:pt x="1399" y="17661"/>
                  </a:cubicBezTo>
                  <a:cubicBezTo>
                    <a:pt x="2767" y="22676"/>
                    <a:pt x="9059" y="35928"/>
                    <a:pt x="10062" y="36506"/>
                  </a:cubicBezTo>
                  <a:cubicBezTo>
                    <a:pt x="10589" y="36822"/>
                    <a:pt x="12054" y="37133"/>
                    <a:pt x="13861" y="37133"/>
                  </a:cubicBezTo>
                  <a:cubicBezTo>
                    <a:pt x="16221" y="37133"/>
                    <a:pt x="19166" y="36603"/>
                    <a:pt x="21369" y="34865"/>
                  </a:cubicBezTo>
                  <a:cubicBezTo>
                    <a:pt x="25229" y="31795"/>
                    <a:pt x="45564" y="10457"/>
                    <a:pt x="45564" y="10457"/>
                  </a:cubicBezTo>
                  <a:lnTo>
                    <a:pt x="3836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1899;p64">
              <a:extLst>
                <a:ext uri="{FF2B5EF4-FFF2-40B4-BE49-F238E27FC236}">
                  <a16:creationId xmlns:a16="http://schemas.microsoft.com/office/drawing/2014/main" id="{3109F6AB-FBF1-48F0-84C1-AD2BECEA75F4}"/>
                </a:ext>
              </a:extLst>
            </p:cNvPr>
            <p:cNvSpPr/>
            <p:nvPr/>
          </p:nvSpPr>
          <p:spPr>
            <a:xfrm>
              <a:off x="7384592" y="2148575"/>
              <a:ext cx="501329" cy="430171"/>
            </a:xfrm>
            <a:custGeom>
              <a:avLst/>
              <a:gdLst/>
              <a:ahLst/>
              <a:cxnLst/>
              <a:rect l="l" t="t" r="r" b="b"/>
              <a:pathLst>
                <a:path w="44287" h="38001" extrusionOk="0">
                  <a:moveTo>
                    <a:pt x="36992" y="0"/>
                  </a:moveTo>
                  <a:lnTo>
                    <a:pt x="36901" y="61"/>
                  </a:lnTo>
                  <a:lnTo>
                    <a:pt x="15471" y="19853"/>
                  </a:lnTo>
                  <a:lnTo>
                    <a:pt x="10973" y="11672"/>
                  </a:lnTo>
                  <a:cubicBezTo>
                    <a:pt x="10456" y="10699"/>
                    <a:pt x="10061" y="9970"/>
                    <a:pt x="9788" y="9484"/>
                  </a:cubicBezTo>
                  <a:cubicBezTo>
                    <a:pt x="9636" y="9241"/>
                    <a:pt x="9544" y="9028"/>
                    <a:pt x="9453" y="8906"/>
                  </a:cubicBezTo>
                  <a:cubicBezTo>
                    <a:pt x="9393" y="8785"/>
                    <a:pt x="9362" y="8724"/>
                    <a:pt x="9362" y="8724"/>
                  </a:cubicBezTo>
                  <a:lnTo>
                    <a:pt x="9362" y="8724"/>
                  </a:lnTo>
                  <a:lnTo>
                    <a:pt x="9453" y="8937"/>
                  </a:lnTo>
                  <a:lnTo>
                    <a:pt x="9757" y="9484"/>
                  </a:lnTo>
                  <a:lnTo>
                    <a:pt x="10943" y="11703"/>
                  </a:lnTo>
                  <a:cubicBezTo>
                    <a:pt x="11976" y="13617"/>
                    <a:pt x="13496" y="16414"/>
                    <a:pt x="15411" y="19940"/>
                  </a:cubicBezTo>
                  <a:lnTo>
                    <a:pt x="15441" y="20031"/>
                  </a:lnTo>
                  <a:lnTo>
                    <a:pt x="15502" y="19970"/>
                  </a:lnTo>
                  <a:lnTo>
                    <a:pt x="36948" y="251"/>
                  </a:lnTo>
                  <a:lnTo>
                    <a:pt x="44055" y="10538"/>
                  </a:lnTo>
                  <a:lnTo>
                    <a:pt x="39636" y="15137"/>
                  </a:lnTo>
                  <a:cubicBezTo>
                    <a:pt x="33770" y="21216"/>
                    <a:pt x="28207" y="27022"/>
                    <a:pt x="22949" y="32128"/>
                  </a:cubicBezTo>
                  <a:cubicBezTo>
                    <a:pt x="22311" y="32767"/>
                    <a:pt x="21642" y="33375"/>
                    <a:pt x="21004" y="33952"/>
                  </a:cubicBezTo>
                  <a:cubicBezTo>
                    <a:pt x="20669" y="34286"/>
                    <a:pt x="20335" y="34560"/>
                    <a:pt x="20001" y="34834"/>
                  </a:cubicBezTo>
                  <a:cubicBezTo>
                    <a:pt x="19818" y="34986"/>
                    <a:pt x="19666" y="35107"/>
                    <a:pt x="19484" y="35229"/>
                  </a:cubicBezTo>
                  <a:cubicBezTo>
                    <a:pt x="19301" y="35381"/>
                    <a:pt x="19149" y="35502"/>
                    <a:pt x="18967" y="35624"/>
                  </a:cubicBezTo>
                  <a:cubicBezTo>
                    <a:pt x="17569" y="36566"/>
                    <a:pt x="16019" y="37265"/>
                    <a:pt x="14408" y="37630"/>
                  </a:cubicBezTo>
                  <a:cubicBezTo>
                    <a:pt x="13838" y="37767"/>
                    <a:pt x="13255" y="37835"/>
                    <a:pt x="12674" y="37835"/>
                  </a:cubicBezTo>
                  <a:cubicBezTo>
                    <a:pt x="11705" y="37835"/>
                    <a:pt x="10741" y="37645"/>
                    <a:pt x="9848" y="37265"/>
                  </a:cubicBezTo>
                  <a:cubicBezTo>
                    <a:pt x="9180" y="36961"/>
                    <a:pt x="8572" y="36536"/>
                    <a:pt x="8116" y="35989"/>
                  </a:cubicBezTo>
                  <a:cubicBezTo>
                    <a:pt x="7660" y="35441"/>
                    <a:pt x="7265" y="34864"/>
                    <a:pt x="6900" y="34256"/>
                  </a:cubicBezTo>
                  <a:cubicBezTo>
                    <a:pt x="6201" y="33071"/>
                    <a:pt x="5593" y="31885"/>
                    <a:pt x="5076" y="30761"/>
                  </a:cubicBezTo>
                  <a:cubicBezTo>
                    <a:pt x="4529" y="29636"/>
                    <a:pt x="4043" y="28572"/>
                    <a:pt x="3617" y="27569"/>
                  </a:cubicBezTo>
                  <a:cubicBezTo>
                    <a:pt x="2766" y="25533"/>
                    <a:pt x="2067" y="23800"/>
                    <a:pt x="1550" y="22341"/>
                  </a:cubicBezTo>
                  <a:cubicBezTo>
                    <a:pt x="1003" y="20852"/>
                    <a:pt x="639" y="19727"/>
                    <a:pt x="365" y="18967"/>
                  </a:cubicBezTo>
                  <a:cubicBezTo>
                    <a:pt x="243" y="18572"/>
                    <a:pt x="152" y="18268"/>
                    <a:pt x="91" y="18086"/>
                  </a:cubicBezTo>
                  <a:cubicBezTo>
                    <a:pt x="31" y="17873"/>
                    <a:pt x="0" y="17782"/>
                    <a:pt x="0" y="17782"/>
                  </a:cubicBezTo>
                  <a:lnTo>
                    <a:pt x="0" y="17782"/>
                  </a:lnTo>
                  <a:lnTo>
                    <a:pt x="61" y="18086"/>
                  </a:lnTo>
                  <a:cubicBezTo>
                    <a:pt x="122" y="18298"/>
                    <a:pt x="213" y="18602"/>
                    <a:pt x="335" y="18967"/>
                  </a:cubicBezTo>
                  <a:cubicBezTo>
                    <a:pt x="578" y="19757"/>
                    <a:pt x="942" y="20912"/>
                    <a:pt x="1459" y="22341"/>
                  </a:cubicBezTo>
                  <a:cubicBezTo>
                    <a:pt x="2006" y="23800"/>
                    <a:pt x="2675" y="25593"/>
                    <a:pt x="3526" y="27599"/>
                  </a:cubicBezTo>
                  <a:cubicBezTo>
                    <a:pt x="3952" y="28633"/>
                    <a:pt x="4408" y="29697"/>
                    <a:pt x="4955" y="30821"/>
                  </a:cubicBezTo>
                  <a:cubicBezTo>
                    <a:pt x="5502" y="31946"/>
                    <a:pt x="6079" y="33131"/>
                    <a:pt x="6778" y="34317"/>
                  </a:cubicBezTo>
                  <a:cubicBezTo>
                    <a:pt x="7143" y="34925"/>
                    <a:pt x="7538" y="35502"/>
                    <a:pt x="7994" y="36080"/>
                  </a:cubicBezTo>
                  <a:cubicBezTo>
                    <a:pt x="8481" y="36657"/>
                    <a:pt x="9089" y="37113"/>
                    <a:pt x="9788" y="37417"/>
                  </a:cubicBezTo>
                  <a:cubicBezTo>
                    <a:pt x="10703" y="37799"/>
                    <a:pt x="11690" y="38000"/>
                    <a:pt x="12681" y="38000"/>
                  </a:cubicBezTo>
                  <a:cubicBezTo>
                    <a:pt x="13270" y="38000"/>
                    <a:pt x="13860" y="37929"/>
                    <a:pt x="14438" y="37782"/>
                  </a:cubicBezTo>
                  <a:cubicBezTo>
                    <a:pt x="16080" y="37417"/>
                    <a:pt x="17660" y="36718"/>
                    <a:pt x="19058" y="35776"/>
                  </a:cubicBezTo>
                  <a:cubicBezTo>
                    <a:pt x="19241" y="35654"/>
                    <a:pt x="19393" y="35502"/>
                    <a:pt x="19575" y="35381"/>
                  </a:cubicBezTo>
                  <a:cubicBezTo>
                    <a:pt x="19757" y="35259"/>
                    <a:pt x="19940" y="35138"/>
                    <a:pt x="20092" y="34986"/>
                  </a:cubicBezTo>
                  <a:cubicBezTo>
                    <a:pt x="20426" y="34682"/>
                    <a:pt x="20791" y="34408"/>
                    <a:pt x="21125" y="34104"/>
                  </a:cubicBezTo>
                  <a:cubicBezTo>
                    <a:pt x="21764" y="33496"/>
                    <a:pt x="22432" y="32888"/>
                    <a:pt x="23071" y="32250"/>
                  </a:cubicBezTo>
                  <a:cubicBezTo>
                    <a:pt x="28329" y="27143"/>
                    <a:pt x="33922" y="21368"/>
                    <a:pt x="39758" y="15289"/>
                  </a:cubicBezTo>
                  <a:lnTo>
                    <a:pt x="44226" y="10639"/>
                  </a:lnTo>
                  <a:lnTo>
                    <a:pt x="44287" y="10578"/>
                  </a:lnTo>
                  <a:lnTo>
                    <a:pt x="44226" y="10517"/>
                  </a:lnTo>
                  <a:lnTo>
                    <a:pt x="37053" y="61"/>
                  </a:lnTo>
                  <a:lnTo>
                    <a:pt x="369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1900;p64">
              <a:extLst>
                <a:ext uri="{FF2B5EF4-FFF2-40B4-BE49-F238E27FC236}">
                  <a16:creationId xmlns:a16="http://schemas.microsoft.com/office/drawing/2014/main" id="{650C47BA-4D08-45DE-9879-B160EE92D38D}"/>
                </a:ext>
              </a:extLst>
            </p:cNvPr>
            <p:cNvSpPr/>
            <p:nvPr/>
          </p:nvSpPr>
          <p:spPr>
            <a:xfrm>
              <a:off x="7532884" y="2373945"/>
              <a:ext cx="26511" cy="86372"/>
            </a:xfrm>
            <a:custGeom>
              <a:avLst/>
              <a:gdLst/>
              <a:ahLst/>
              <a:cxnLst/>
              <a:rect l="l" t="t" r="r" b="b"/>
              <a:pathLst>
                <a:path w="2342" h="7630" extrusionOk="0">
                  <a:moveTo>
                    <a:pt x="2341" y="0"/>
                  </a:moveTo>
                  <a:cubicBezTo>
                    <a:pt x="2311" y="0"/>
                    <a:pt x="2250" y="92"/>
                    <a:pt x="2128" y="274"/>
                  </a:cubicBezTo>
                  <a:cubicBezTo>
                    <a:pt x="2037" y="456"/>
                    <a:pt x="1885" y="699"/>
                    <a:pt x="1703" y="1034"/>
                  </a:cubicBezTo>
                  <a:cubicBezTo>
                    <a:pt x="821" y="2706"/>
                    <a:pt x="274" y="4560"/>
                    <a:pt x="92" y="6444"/>
                  </a:cubicBezTo>
                  <a:cubicBezTo>
                    <a:pt x="31" y="6809"/>
                    <a:pt x="31" y="7113"/>
                    <a:pt x="31" y="7326"/>
                  </a:cubicBezTo>
                  <a:cubicBezTo>
                    <a:pt x="1" y="7417"/>
                    <a:pt x="1" y="7538"/>
                    <a:pt x="31" y="7630"/>
                  </a:cubicBezTo>
                  <a:cubicBezTo>
                    <a:pt x="122" y="7234"/>
                    <a:pt x="183" y="6839"/>
                    <a:pt x="214" y="6444"/>
                  </a:cubicBezTo>
                  <a:cubicBezTo>
                    <a:pt x="487" y="4590"/>
                    <a:pt x="1034" y="2766"/>
                    <a:pt x="1824" y="1064"/>
                  </a:cubicBezTo>
                  <a:cubicBezTo>
                    <a:pt x="2007" y="730"/>
                    <a:pt x="2189" y="365"/>
                    <a:pt x="23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1901;p64">
              <a:extLst>
                <a:ext uri="{FF2B5EF4-FFF2-40B4-BE49-F238E27FC236}">
                  <a16:creationId xmlns:a16="http://schemas.microsoft.com/office/drawing/2014/main" id="{A157F15D-26B1-4B32-8544-0E06B9E63C94}"/>
                </a:ext>
              </a:extLst>
            </p:cNvPr>
            <p:cNvSpPr/>
            <p:nvPr/>
          </p:nvSpPr>
          <p:spPr>
            <a:xfrm>
              <a:off x="7498823" y="2155457"/>
              <a:ext cx="62634" cy="218148"/>
            </a:xfrm>
            <a:custGeom>
              <a:avLst/>
              <a:gdLst/>
              <a:ahLst/>
              <a:cxnLst/>
              <a:rect l="l" t="t" r="r" b="b"/>
              <a:pathLst>
                <a:path w="5533" h="19271" extrusionOk="0">
                  <a:moveTo>
                    <a:pt x="1" y="0"/>
                  </a:moveTo>
                  <a:cubicBezTo>
                    <a:pt x="1" y="61"/>
                    <a:pt x="1" y="152"/>
                    <a:pt x="31" y="243"/>
                  </a:cubicBezTo>
                  <a:cubicBezTo>
                    <a:pt x="31" y="395"/>
                    <a:pt x="61" y="608"/>
                    <a:pt x="61" y="882"/>
                  </a:cubicBezTo>
                  <a:cubicBezTo>
                    <a:pt x="122" y="1459"/>
                    <a:pt x="183" y="2280"/>
                    <a:pt x="305" y="3283"/>
                  </a:cubicBezTo>
                  <a:cubicBezTo>
                    <a:pt x="669" y="5897"/>
                    <a:pt x="1216" y="8511"/>
                    <a:pt x="1946" y="11064"/>
                  </a:cubicBezTo>
                  <a:cubicBezTo>
                    <a:pt x="2159" y="11733"/>
                    <a:pt x="2341" y="12371"/>
                    <a:pt x="2554" y="13009"/>
                  </a:cubicBezTo>
                  <a:lnTo>
                    <a:pt x="2554" y="13040"/>
                  </a:lnTo>
                  <a:lnTo>
                    <a:pt x="2615" y="13040"/>
                  </a:lnTo>
                  <a:lnTo>
                    <a:pt x="4396" y="13407"/>
                  </a:lnTo>
                  <a:lnTo>
                    <a:pt x="4396" y="13407"/>
                  </a:lnTo>
                  <a:cubicBezTo>
                    <a:pt x="4113" y="14002"/>
                    <a:pt x="3615" y="14484"/>
                    <a:pt x="2979" y="14772"/>
                  </a:cubicBezTo>
                  <a:lnTo>
                    <a:pt x="2919" y="14803"/>
                  </a:lnTo>
                  <a:lnTo>
                    <a:pt x="2949" y="14894"/>
                  </a:lnTo>
                  <a:cubicBezTo>
                    <a:pt x="3709" y="16201"/>
                    <a:pt x="4347" y="17295"/>
                    <a:pt x="4803" y="18086"/>
                  </a:cubicBezTo>
                  <a:lnTo>
                    <a:pt x="5320" y="18967"/>
                  </a:lnTo>
                  <a:cubicBezTo>
                    <a:pt x="5381" y="19089"/>
                    <a:pt x="5441" y="19180"/>
                    <a:pt x="5533" y="19271"/>
                  </a:cubicBezTo>
                  <a:cubicBezTo>
                    <a:pt x="5502" y="19180"/>
                    <a:pt x="5441" y="19058"/>
                    <a:pt x="5381" y="18937"/>
                  </a:cubicBezTo>
                  <a:lnTo>
                    <a:pt x="4894" y="18055"/>
                  </a:lnTo>
                  <a:lnTo>
                    <a:pt x="3149" y="14889"/>
                  </a:lnTo>
                  <a:lnTo>
                    <a:pt x="3149" y="14889"/>
                  </a:lnTo>
                  <a:cubicBezTo>
                    <a:pt x="3810" y="14579"/>
                    <a:pt x="4328" y="14047"/>
                    <a:pt x="4621" y="13374"/>
                  </a:cubicBezTo>
                  <a:lnTo>
                    <a:pt x="4682" y="13283"/>
                  </a:lnTo>
                  <a:lnTo>
                    <a:pt x="4560" y="13253"/>
                  </a:lnTo>
                  <a:lnTo>
                    <a:pt x="2720" y="12873"/>
                  </a:lnTo>
                  <a:lnTo>
                    <a:pt x="2720" y="12873"/>
                  </a:lnTo>
                  <a:cubicBezTo>
                    <a:pt x="2513" y="12279"/>
                    <a:pt x="2306" y="11655"/>
                    <a:pt x="2128" y="11003"/>
                  </a:cubicBezTo>
                  <a:cubicBezTo>
                    <a:pt x="1399" y="8450"/>
                    <a:pt x="821" y="5867"/>
                    <a:pt x="426" y="3252"/>
                  </a:cubicBezTo>
                  <a:cubicBezTo>
                    <a:pt x="305" y="2249"/>
                    <a:pt x="183" y="1429"/>
                    <a:pt x="122" y="882"/>
                  </a:cubicBezTo>
                  <a:cubicBezTo>
                    <a:pt x="92" y="608"/>
                    <a:pt x="61" y="395"/>
                    <a:pt x="61" y="213"/>
                  </a:cubicBezTo>
                  <a:cubicBezTo>
                    <a:pt x="61" y="152"/>
                    <a:pt x="31" y="6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1902;p64">
              <a:extLst>
                <a:ext uri="{FF2B5EF4-FFF2-40B4-BE49-F238E27FC236}">
                  <a16:creationId xmlns:a16="http://schemas.microsoft.com/office/drawing/2014/main" id="{AC795FA0-6F6F-48E0-AD3A-1EA14C933164}"/>
                </a:ext>
              </a:extLst>
            </p:cNvPr>
            <p:cNvSpPr/>
            <p:nvPr/>
          </p:nvSpPr>
          <p:spPr>
            <a:xfrm>
              <a:off x="7657438" y="2565943"/>
              <a:ext cx="3113" cy="43016"/>
            </a:xfrm>
            <a:custGeom>
              <a:avLst/>
              <a:gdLst/>
              <a:ahLst/>
              <a:cxnLst/>
              <a:rect l="l" t="t" r="r" b="b"/>
              <a:pathLst>
                <a:path w="275" h="3800" extrusionOk="0">
                  <a:moveTo>
                    <a:pt x="153" y="0"/>
                  </a:moveTo>
                  <a:cubicBezTo>
                    <a:pt x="62" y="608"/>
                    <a:pt x="31" y="1246"/>
                    <a:pt x="31" y="1885"/>
                  </a:cubicBezTo>
                  <a:cubicBezTo>
                    <a:pt x="1" y="2523"/>
                    <a:pt x="31" y="3161"/>
                    <a:pt x="123" y="3800"/>
                  </a:cubicBezTo>
                  <a:cubicBezTo>
                    <a:pt x="244" y="3161"/>
                    <a:pt x="275" y="2523"/>
                    <a:pt x="244" y="1885"/>
                  </a:cubicBezTo>
                  <a:cubicBezTo>
                    <a:pt x="275" y="1246"/>
                    <a:pt x="244" y="608"/>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1903;p64">
              <a:extLst>
                <a:ext uri="{FF2B5EF4-FFF2-40B4-BE49-F238E27FC236}">
                  <a16:creationId xmlns:a16="http://schemas.microsoft.com/office/drawing/2014/main" id="{8653D18D-F0D6-4ED2-AA68-9AA1DBFF047D}"/>
                </a:ext>
              </a:extLst>
            </p:cNvPr>
            <p:cNvSpPr/>
            <p:nvPr/>
          </p:nvSpPr>
          <p:spPr>
            <a:xfrm>
              <a:off x="7795418" y="2342973"/>
              <a:ext cx="22719" cy="218499"/>
            </a:xfrm>
            <a:custGeom>
              <a:avLst/>
              <a:gdLst/>
              <a:ahLst/>
              <a:cxnLst/>
              <a:rect l="l" t="t" r="r" b="b"/>
              <a:pathLst>
                <a:path w="2007" h="19302" extrusionOk="0">
                  <a:moveTo>
                    <a:pt x="1946" y="1"/>
                  </a:moveTo>
                  <a:lnTo>
                    <a:pt x="1946" y="1"/>
                  </a:lnTo>
                  <a:cubicBezTo>
                    <a:pt x="1885" y="1"/>
                    <a:pt x="1429" y="4317"/>
                    <a:pt x="913" y="9636"/>
                  </a:cubicBezTo>
                  <a:cubicBezTo>
                    <a:pt x="365" y="14986"/>
                    <a:pt x="1" y="19302"/>
                    <a:pt x="61" y="19302"/>
                  </a:cubicBezTo>
                  <a:cubicBezTo>
                    <a:pt x="92" y="19302"/>
                    <a:pt x="578" y="14986"/>
                    <a:pt x="1095" y="9667"/>
                  </a:cubicBezTo>
                  <a:cubicBezTo>
                    <a:pt x="1612" y="4317"/>
                    <a:pt x="2007" y="1"/>
                    <a:pt x="19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1904;p64">
              <a:extLst>
                <a:ext uri="{FF2B5EF4-FFF2-40B4-BE49-F238E27FC236}">
                  <a16:creationId xmlns:a16="http://schemas.microsoft.com/office/drawing/2014/main" id="{1E290134-39A4-4D00-AA73-1676EBCBF478}"/>
                </a:ext>
              </a:extLst>
            </p:cNvPr>
            <p:cNvSpPr/>
            <p:nvPr/>
          </p:nvSpPr>
          <p:spPr>
            <a:xfrm>
              <a:off x="7960577" y="1931808"/>
              <a:ext cx="17218" cy="28221"/>
            </a:xfrm>
            <a:custGeom>
              <a:avLst/>
              <a:gdLst/>
              <a:ahLst/>
              <a:cxnLst/>
              <a:rect l="l" t="t" r="r" b="b"/>
              <a:pathLst>
                <a:path w="1521" h="2493" extrusionOk="0">
                  <a:moveTo>
                    <a:pt x="1520" y="0"/>
                  </a:moveTo>
                  <a:lnTo>
                    <a:pt x="1520" y="0"/>
                  </a:lnTo>
                  <a:cubicBezTo>
                    <a:pt x="1186" y="365"/>
                    <a:pt x="882" y="760"/>
                    <a:pt x="669" y="1185"/>
                  </a:cubicBezTo>
                  <a:cubicBezTo>
                    <a:pt x="396" y="1581"/>
                    <a:pt x="183" y="2037"/>
                    <a:pt x="1" y="2492"/>
                  </a:cubicBezTo>
                  <a:cubicBezTo>
                    <a:pt x="335" y="2128"/>
                    <a:pt x="609" y="1733"/>
                    <a:pt x="852" y="1307"/>
                  </a:cubicBezTo>
                  <a:cubicBezTo>
                    <a:pt x="1125" y="882"/>
                    <a:pt x="1338" y="456"/>
                    <a:pt x="15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1905;p64">
              <a:extLst>
                <a:ext uri="{FF2B5EF4-FFF2-40B4-BE49-F238E27FC236}">
                  <a16:creationId xmlns:a16="http://schemas.microsoft.com/office/drawing/2014/main" id="{90A89DEC-27BC-483C-8CA8-17E2247065D5}"/>
                </a:ext>
              </a:extLst>
            </p:cNvPr>
            <p:cNvSpPr/>
            <p:nvPr/>
          </p:nvSpPr>
          <p:spPr>
            <a:xfrm>
              <a:off x="7940280" y="1936144"/>
              <a:ext cx="30632" cy="28017"/>
            </a:xfrm>
            <a:custGeom>
              <a:avLst/>
              <a:gdLst/>
              <a:ahLst/>
              <a:cxnLst/>
              <a:rect l="l" t="t" r="r" b="b"/>
              <a:pathLst>
                <a:path w="2706" h="2475" extrusionOk="0">
                  <a:moveTo>
                    <a:pt x="1143" y="1"/>
                  </a:moveTo>
                  <a:cubicBezTo>
                    <a:pt x="905" y="1"/>
                    <a:pt x="666" y="69"/>
                    <a:pt x="456" y="195"/>
                  </a:cubicBezTo>
                  <a:cubicBezTo>
                    <a:pt x="152" y="377"/>
                    <a:pt x="0" y="711"/>
                    <a:pt x="31" y="1076"/>
                  </a:cubicBezTo>
                  <a:cubicBezTo>
                    <a:pt x="183" y="1471"/>
                    <a:pt x="517" y="1775"/>
                    <a:pt x="912" y="1866"/>
                  </a:cubicBezTo>
                  <a:cubicBezTo>
                    <a:pt x="1338" y="1988"/>
                    <a:pt x="1702" y="2201"/>
                    <a:pt x="2006" y="2474"/>
                  </a:cubicBezTo>
                  <a:cubicBezTo>
                    <a:pt x="2523" y="1927"/>
                    <a:pt x="2705" y="1106"/>
                    <a:pt x="2462" y="407"/>
                  </a:cubicBezTo>
                  <a:cubicBezTo>
                    <a:pt x="2128" y="225"/>
                    <a:pt x="1824" y="103"/>
                    <a:pt x="1459" y="43"/>
                  </a:cubicBezTo>
                  <a:cubicBezTo>
                    <a:pt x="1356" y="14"/>
                    <a:pt x="1249" y="1"/>
                    <a:pt x="11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1906;p64">
              <a:extLst>
                <a:ext uri="{FF2B5EF4-FFF2-40B4-BE49-F238E27FC236}">
                  <a16:creationId xmlns:a16="http://schemas.microsoft.com/office/drawing/2014/main" id="{98E405F1-C1DC-49B5-B159-04EB3F1C4862}"/>
                </a:ext>
              </a:extLst>
            </p:cNvPr>
            <p:cNvSpPr/>
            <p:nvPr/>
          </p:nvSpPr>
          <p:spPr>
            <a:xfrm>
              <a:off x="7956105" y="1898776"/>
              <a:ext cx="26500" cy="300727"/>
            </a:xfrm>
            <a:custGeom>
              <a:avLst/>
              <a:gdLst/>
              <a:ahLst/>
              <a:cxnLst/>
              <a:rect l="l" t="t" r="r" b="b"/>
              <a:pathLst>
                <a:path w="2341" h="26566" extrusionOk="0">
                  <a:moveTo>
                    <a:pt x="1703" y="0"/>
                  </a:moveTo>
                  <a:cubicBezTo>
                    <a:pt x="1368" y="0"/>
                    <a:pt x="1125" y="274"/>
                    <a:pt x="1095" y="578"/>
                  </a:cubicBezTo>
                  <a:lnTo>
                    <a:pt x="0" y="26566"/>
                  </a:lnTo>
                  <a:lnTo>
                    <a:pt x="760" y="26566"/>
                  </a:lnTo>
                  <a:lnTo>
                    <a:pt x="2311" y="669"/>
                  </a:lnTo>
                  <a:cubicBezTo>
                    <a:pt x="2341" y="304"/>
                    <a:pt x="2067" y="0"/>
                    <a:pt x="17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1907;p64">
              <a:extLst>
                <a:ext uri="{FF2B5EF4-FFF2-40B4-BE49-F238E27FC236}">
                  <a16:creationId xmlns:a16="http://schemas.microsoft.com/office/drawing/2014/main" id="{534F57A4-6031-4A8C-8AF0-E30DAE0727A6}"/>
                </a:ext>
              </a:extLst>
            </p:cNvPr>
            <p:cNvSpPr/>
            <p:nvPr/>
          </p:nvSpPr>
          <p:spPr>
            <a:xfrm>
              <a:off x="7955415" y="1898550"/>
              <a:ext cx="27191" cy="301984"/>
            </a:xfrm>
            <a:custGeom>
              <a:avLst/>
              <a:gdLst/>
              <a:ahLst/>
              <a:cxnLst/>
              <a:rect l="l" t="t" r="r" b="b"/>
              <a:pathLst>
                <a:path w="2402" h="26677" extrusionOk="0">
                  <a:moveTo>
                    <a:pt x="1810" y="1"/>
                  </a:moveTo>
                  <a:cubicBezTo>
                    <a:pt x="1725" y="1"/>
                    <a:pt x="1638" y="18"/>
                    <a:pt x="1551" y="50"/>
                  </a:cubicBezTo>
                  <a:cubicBezTo>
                    <a:pt x="1429" y="111"/>
                    <a:pt x="1308" y="202"/>
                    <a:pt x="1247" y="354"/>
                  </a:cubicBezTo>
                  <a:cubicBezTo>
                    <a:pt x="1186" y="506"/>
                    <a:pt x="1156" y="658"/>
                    <a:pt x="1156" y="841"/>
                  </a:cubicBezTo>
                  <a:cubicBezTo>
                    <a:pt x="1095" y="2239"/>
                    <a:pt x="1004" y="4215"/>
                    <a:pt x="882" y="6677"/>
                  </a:cubicBezTo>
                  <a:cubicBezTo>
                    <a:pt x="669" y="11631"/>
                    <a:pt x="365" y="18470"/>
                    <a:pt x="31" y="25978"/>
                  </a:cubicBezTo>
                  <a:cubicBezTo>
                    <a:pt x="1" y="26221"/>
                    <a:pt x="1" y="26403"/>
                    <a:pt x="1" y="26586"/>
                  </a:cubicBezTo>
                  <a:lnTo>
                    <a:pt x="1" y="26677"/>
                  </a:lnTo>
                  <a:lnTo>
                    <a:pt x="943" y="26677"/>
                  </a:lnTo>
                  <a:lnTo>
                    <a:pt x="943" y="26616"/>
                  </a:lnTo>
                  <a:cubicBezTo>
                    <a:pt x="1368" y="19382"/>
                    <a:pt x="1764" y="12908"/>
                    <a:pt x="2037" y="8227"/>
                  </a:cubicBezTo>
                  <a:cubicBezTo>
                    <a:pt x="2159" y="5886"/>
                    <a:pt x="2250" y="4002"/>
                    <a:pt x="2311" y="2695"/>
                  </a:cubicBezTo>
                  <a:cubicBezTo>
                    <a:pt x="2372" y="2057"/>
                    <a:pt x="2402" y="1540"/>
                    <a:pt x="2402" y="1205"/>
                  </a:cubicBezTo>
                  <a:lnTo>
                    <a:pt x="2402" y="810"/>
                  </a:lnTo>
                  <a:cubicBezTo>
                    <a:pt x="2402" y="780"/>
                    <a:pt x="2402" y="719"/>
                    <a:pt x="2402" y="689"/>
                  </a:cubicBezTo>
                  <a:cubicBezTo>
                    <a:pt x="2372" y="719"/>
                    <a:pt x="2372" y="780"/>
                    <a:pt x="2372" y="810"/>
                  </a:cubicBezTo>
                  <a:cubicBezTo>
                    <a:pt x="2372" y="902"/>
                    <a:pt x="2372" y="1023"/>
                    <a:pt x="2341" y="1205"/>
                  </a:cubicBezTo>
                  <a:cubicBezTo>
                    <a:pt x="2311" y="1540"/>
                    <a:pt x="2280" y="2057"/>
                    <a:pt x="2250" y="2695"/>
                  </a:cubicBezTo>
                  <a:cubicBezTo>
                    <a:pt x="2128" y="4002"/>
                    <a:pt x="2007" y="5886"/>
                    <a:pt x="1855" y="8196"/>
                  </a:cubicBezTo>
                  <a:cubicBezTo>
                    <a:pt x="1582" y="12888"/>
                    <a:pt x="1159" y="19327"/>
                    <a:pt x="736" y="26495"/>
                  </a:cubicBezTo>
                  <a:lnTo>
                    <a:pt x="165" y="26495"/>
                  </a:lnTo>
                  <a:cubicBezTo>
                    <a:pt x="183" y="26335"/>
                    <a:pt x="183" y="26161"/>
                    <a:pt x="183" y="26008"/>
                  </a:cubicBezTo>
                  <a:cubicBezTo>
                    <a:pt x="487" y="18470"/>
                    <a:pt x="761" y="11631"/>
                    <a:pt x="973" y="6707"/>
                  </a:cubicBezTo>
                  <a:cubicBezTo>
                    <a:pt x="1065" y="4245"/>
                    <a:pt x="1125" y="2239"/>
                    <a:pt x="1186" y="841"/>
                  </a:cubicBezTo>
                  <a:cubicBezTo>
                    <a:pt x="1186" y="689"/>
                    <a:pt x="1186" y="537"/>
                    <a:pt x="1247" y="385"/>
                  </a:cubicBezTo>
                  <a:cubicBezTo>
                    <a:pt x="1359" y="179"/>
                    <a:pt x="1564" y="65"/>
                    <a:pt x="1776" y="65"/>
                  </a:cubicBezTo>
                  <a:cubicBezTo>
                    <a:pt x="1908" y="65"/>
                    <a:pt x="2042" y="109"/>
                    <a:pt x="2159" y="202"/>
                  </a:cubicBezTo>
                  <a:cubicBezTo>
                    <a:pt x="2250" y="294"/>
                    <a:pt x="2311" y="385"/>
                    <a:pt x="2341" y="537"/>
                  </a:cubicBezTo>
                  <a:cubicBezTo>
                    <a:pt x="2341" y="567"/>
                    <a:pt x="2372" y="628"/>
                    <a:pt x="2372" y="689"/>
                  </a:cubicBezTo>
                  <a:cubicBezTo>
                    <a:pt x="2402" y="628"/>
                    <a:pt x="2402" y="598"/>
                    <a:pt x="2402" y="537"/>
                  </a:cubicBezTo>
                  <a:cubicBezTo>
                    <a:pt x="2402" y="385"/>
                    <a:pt x="2341" y="263"/>
                    <a:pt x="2220" y="172"/>
                  </a:cubicBezTo>
                  <a:cubicBezTo>
                    <a:pt x="2103" y="55"/>
                    <a:pt x="1961" y="1"/>
                    <a:pt x="18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1908;p64">
              <a:extLst>
                <a:ext uri="{FF2B5EF4-FFF2-40B4-BE49-F238E27FC236}">
                  <a16:creationId xmlns:a16="http://schemas.microsoft.com/office/drawing/2014/main" id="{E00DBB7A-75AE-4CBA-B0BE-E94FAAB67CE2}"/>
                </a:ext>
              </a:extLst>
            </p:cNvPr>
            <p:cNvSpPr/>
            <p:nvPr/>
          </p:nvSpPr>
          <p:spPr>
            <a:xfrm>
              <a:off x="7993948" y="2017818"/>
              <a:ext cx="86032" cy="57823"/>
            </a:xfrm>
            <a:custGeom>
              <a:avLst/>
              <a:gdLst/>
              <a:ahLst/>
              <a:cxnLst/>
              <a:rect l="l" t="t" r="r" b="b"/>
              <a:pathLst>
                <a:path w="7600" h="5108" extrusionOk="0">
                  <a:moveTo>
                    <a:pt x="6931" y="1"/>
                  </a:moveTo>
                  <a:lnTo>
                    <a:pt x="1" y="1126"/>
                  </a:lnTo>
                  <a:lnTo>
                    <a:pt x="92" y="5107"/>
                  </a:lnTo>
                  <a:lnTo>
                    <a:pt x="7600" y="4499"/>
                  </a:lnTo>
                  <a:lnTo>
                    <a:pt x="6931" y="1"/>
                  </a:lnTo>
                  <a:close/>
                </a:path>
              </a:pathLst>
            </a:custGeom>
            <a:solidFill>
              <a:srgbClr val="D38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1909;p64">
              <a:extLst>
                <a:ext uri="{FF2B5EF4-FFF2-40B4-BE49-F238E27FC236}">
                  <a16:creationId xmlns:a16="http://schemas.microsoft.com/office/drawing/2014/main" id="{BBE8A791-C03A-41F8-ABCF-7B4689D04209}"/>
                </a:ext>
              </a:extLst>
            </p:cNvPr>
            <p:cNvSpPr/>
            <p:nvPr/>
          </p:nvSpPr>
          <p:spPr>
            <a:xfrm>
              <a:off x="7955075" y="1911036"/>
              <a:ext cx="125256" cy="150726"/>
            </a:xfrm>
            <a:custGeom>
              <a:avLst/>
              <a:gdLst/>
              <a:ahLst/>
              <a:cxnLst/>
              <a:rect l="l" t="t" r="r" b="b"/>
              <a:pathLst>
                <a:path w="11065" h="13315" extrusionOk="0">
                  <a:moveTo>
                    <a:pt x="3581" y="0"/>
                  </a:moveTo>
                  <a:cubicBezTo>
                    <a:pt x="2811" y="0"/>
                    <a:pt x="1915" y="1987"/>
                    <a:pt x="1915" y="1987"/>
                  </a:cubicBezTo>
                  <a:lnTo>
                    <a:pt x="699" y="3993"/>
                  </a:lnTo>
                  <a:lnTo>
                    <a:pt x="395" y="4571"/>
                  </a:lnTo>
                  <a:cubicBezTo>
                    <a:pt x="0" y="5300"/>
                    <a:pt x="213" y="5908"/>
                    <a:pt x="943" y="6182"/>
                  </a:cubicBezTo>
                  <a:cubicBezTo>
                    <a:pt x="1042" y="6217"/>
                    <a:pt x="1135" y="6233"/>
                    <a:pt x="1223" y="6233"/>
                  </a:cubicBezTo>
                  <a:cubicBezTo>
                    <a:pt x="1806" y="6233"/>
                    <a:pt x="2128" y="5543"/>
                    <a:pt x="2128" y="5543"/>
                  </a:cubicBezTo>
                  <a:lnTo>
                    <a:pt x="2250" y="6394"/>
                  </a:lnTo>
                  <a:cubicBezTo>
                    <a:pt x="2250" y="6394"/>
                    <a:pt x="2006" y="9160"/>
                    <a:pt x="2250" y="9859"/>
                  </a:cubicBezTo>
                  <a:cubicBezTo>
                    <a:pt x="2341" y="10194"/>
                    <a:pt x="2584" y="10467"/>
                    <a:pt x="3283" y="11106"/>
                  </a:cubicBezTo>
                  <a:lnTo>
                    <a:pt x="3161" y="13081"/>
                  </a:lnTo>
                  <a:cubicBezTo>
                    <a:pt x="3161" y="13081"/>
                    <a:pt x="5165" y="13315"/>
                    <a:pt x="6823" y="13315"/>
                  </a:cubicBezTo>
                  <a:cubicBezTo>
                    <a:pt x="7237" y="13315"/>
                    <a:pt x="7630" y="13300"/>
                    <a:pt x="7964" y="13264"/>
                  </a:cubicBezTo>
                  <a:cubicBezTo>
                    <a:pt x="9636" y="13081"/>
                    <a:pt x="10578" y="11045"/>
                    <a:pt x="10578" y="11045"/>
                  </a:cubicBezTo>
                  <a:lnTo>
                    <a:pt x="10456" y="9343"/>
                  </a:lnTo>
                  <a:cubicBezTo>
                    <a:pt x="10456" y="9343"/>
                    <a:pt x="11064" y="6455"/>
                    <a:pt x="11034" y="5908"/>
                  </a:cubicBezTo>
                  <a:cubicBezTo>
                    <a:pt x="11004" y="5361"/>
                    <a:pt x="9210" y="2808"/>
                    <a:pt x="9210" y="2808"/>
                  </a:cubicBezTo>
                  <a:cubicBezTo>
                    <a:pt x="9210" y="2808"/>
                    <a:pt x="8754" y="1653"/>
                    <a:pt x="8602" y="1409"/>
                  </a:cubicBezTo>
                  <a:cubicBezTo>
                    <a:pt x="8481" y="1166"/>
                    <a:pt x="3678" y="11"/>
                    <a:pt x="3678" y="11"/>
                  </a:cubicBezTo>
                  <a:cubicBezTo>
                    <a:pt x="3646" y="4"/>
                    <a:pt x="3614" y="0"/>
                    <a:pt x="358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1910;p64">
              <a:extLst>
                <a:ext uri="{FF2B5EF4-FFF2-40B4-BE49-F238E27FC236}">
                  <a16:creationId xmlns:a16="http://schemas.microsoft.com/office/drawing/2014/main" id="{35EB8AFE-99A4-45EC-8946-116540B6CEE9}"/>
                </a:ext>
              </a:extLst>
            </p:cNvPr>
            <p:cNvSpPr/>
            <p:nvPr/>
          </p:nvSpPr>
          <p:spPr>
            <a:xfrm>
              <a:off x="7989828" y="1927325"/>
              <a:ext cx="46808" cy="60913"/>
            </a:xfrm>
            <a:custGeom>
              <a:avLst/>
              <a:gdLst/>
              <a:ahLst/>
              <a:cxnLst/>
              <a:rect l="l" t="t" r="r" b="b"/>
              <a:pathLst>
                <a:path w="4135" h="5381" extrusionOk="0">
                  <a:moveTo>
                    <a:pt x="3800" y="1"/>
                  </a:moveTo>
                  <a:cubicBezTo>
                    <a:pt x="3587" y="31"/>
                    <a:pt x="3253" y="62"/>
                    <a:pt x="2857" y="92"/>
                  </a:cubicBezTo>
                  <a:cubicBezTo>
                    <a:pt x="2401" y="122"/>
                    <a:pt x="1915" y="305"/>
                    <a:pt x="1520" y="548"/>
                  </a:cubicBezTo>
                  <a:cubicBezTo>
                    <a:pt x="1277" y="730"/>
                    <a:pt x="1094" y="943"/>
                    <a:pt x="943" y="1186"/>
                  </a:cubicBezTo>
                  <a:cubicBezTo>
                    <a:pt x="791" y="1429"/>
                    <a:pt x="669" y="1733"/>
                    <a:pt x="608" y="2007"/>
                  </a:cubicBezTo>
                  <a:cubicBezTo>
                    <a:pt x="456" y="2615"/>
                    <a:pt x="304" y="3162"/>
                    <a:pt x="152" y="3679"/>
                  </a:cubicBezTo>
                  <a:cubicBezTo>
                    <a:pt x="91" y="3922"/>
                    <a:pt x="31" y="4165"/>
                    <a:pt x="0" y="4439"/>
                  </a:cubicBezTo>
                  <a:cubicBezTo>
                    <a:pt x="0" y="4651"/>
                    <a:pt x="31" y="4895"/>
                    <a:pt x="183" y="5077"/>
                  </a:cubicBezTo>
                  <a:cubicBezTo>
                    <a:pt x="304" y="5229"/>
                    <a:pt x="487" y="5351"/>
                    <a:pt x="669" y="5381"/>
                  </a:cubicBezTo>
                  <a:cubicBezTo>
                    <a:pt x="821" y="5381"/>
                    <a:pt x="943" y="5381"/>
                    <a:pt x="1094" y="5320"/>
                  </a:cubicBezTo>
                  <a:cubicBezTo>
                    <a:pt x="1307" y="5229"/>
                    <a:pt x="1368" y="5107"/>
                    <a:pt x="1368" y="5107"/>
                  </a:cubicBezTo>
                  <a:lnTo>
                    <a:pt x="1368" y="5107"/>
                  </a:lnTo>
                  <a:cubicBezTo>
                    <a:pt x="1277" y="5168"/>
                    <a:pt x="1155" y="5199"/>
                    <a:pt x="1064" y="5229"/>
                  </a:cubicBezTo>
                  <a:cubicBezTo>
                    <a:pt x="994" y="5250"/>
                    <a:pt x="926" y="5260"/>
                    <a:pt x="861" y="5260"/>
                  </a:cubicBezTo>
                  <a:cubicBezTo>
                    <a:pt x="639" y="5260"/>
                    <a:pt x="445" y="5150"/>
                    <a:pt x="304" y="4986"/>
                  </a:cubicBezTo>
                  <a:cubicBezTo>
                    <a:pt x="61" y="4682"/>
                    <a:pt x="183" y="4195"/>
                    <a:pt x="335" y="3709"/>
                  </a:cubicBezTo>
                  <a:lnTo>
                    <a:pt x="791" y="2068"/>
                  </a:lnTo>
                  <a:cubicBezTo>
                    <a:pt x="882" y="1794"/>
                    <a:pt x="973" y="1521"/>
                    <a:pt x="1094" y="1278"/>
                  </a:cubicBezTo>
                  <a:cubicBezTo>
                    <a:pt x="1246" y="1034"/>
                    <a:pt x="1429" y="852"/>
                    <a:pt x="1642" y="700"/>
                  </a:cubicBezTo>
                  <a:cubicBezTo>
                    <a:pt x="2006" y="457"/>
                    <a:pt x="2432" y="274"/>
                    <a:pt x="2888" y="244"/>
                  </a:cubicBezTo>
                  <a:cubicBezTo>
                    <a:pt x="3648" y="92"/>
                    <a:pt x="4134" y="31"/>
                    <a:pt x="4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1911;p64">
              <a:extLst>
                <a:ext uri="{FF2B5EF4-FFF2-40B4-BE49-F238E27FC236}">
                  <a16:creationId xmlns:a16="http://schemas.microsoft.com/office/drawing/2014/main" id="{E8E030A2-8A9F-4067-BC73-2E0D390C2CCE}"/>
                </a:ext>
              </a:extLst>
            </p:cNvPr>
            <p:cNvSpPr/>
            <p:nvPr/>
          </p:nvSpPr>
          <p:spPr>
            <a:xfrm>
              <a:off x="7979153" y="1927676"/>
              <a:ext cx="29602" cy="46808"/>
            </a:xfrm>
            <a:custGeom>
              <a:avLst/>
              <a:gdLst/>
              <a:ahLst/>
              <a:cxnLst/>
              <a:rect l="l" t="t" r="r" b="b"/>
              <a:pathLst>
                <a:path w="2615" h="4135" extrusionOk="0">
                  <a:moveTo>
                    <a:pt x="2615" y="0"/>
                  </a:moveTo>
                  <a:lnTo>
                    <a:pt x="2615" y="0"/>
                  </a:lnTo>
                  <a:cubicBezTo>
                    <a:pt x="2129" y="669"/>
                    <a:pt x="1673" y="1338"/>
                    <a:pt x="1278" y="2037"/>
                  </a:cubicBezTo>
                  <a:cubicBezTo>
                    <a:pt x="791" y="2705"/>
                    <a:pt x="366" y="3405"/>
                    <a:pt x="1" y="4134"/>
                  </a:cubicBezTo>
                  <a:cubicBezTo>
                    <a:pt x="548" y="3526"/>
                    <a:pt x="1034" y="2857"/>
                    <a:pt x="1430" y="2158"/>
                  </a:cubicBezTo>
                  <a:cubicBezTo>
                    <a:pt x="1886" y="1490"/>
                    <a:pt x="2311" y="760"/>
                    <a:pt x="2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1912;p64">
              <a:extLst>
                <a:ext uri="{FF2B5EF4-FFF2-40B4-BE49-F238E27FC236}">
                  <a16:creationId xmlns:a16="http://schemas.microsoft.com/office/drawing/2014/main" id="{F436387A-9435-4A27-B3C9-6E1473A2499F}"/>
                </a:ext>
              </a:extLst>
            </p:cNvPr>
            <p:cNvSpPr/>
            <p:nvPr/>
          </p:nvSpPr>
          <p:spPr>
            <a:xfrm>
              <a:off x="8002551" y="1946253"/>
              <a:ext cx="44748" cy="63211"/>
            </a:xfrm>
            <a:custGeom>
              <a:avLst/>
              <a:gdLst/>
              <a:ahLst/>
              <a:cxnLst/>
              <a:rect l="l" t="t" r="r" b="b"/>
              <a:pathLst>
                <a:path w="3953" h="5584" extrusionOk="0">
                  <a:moveTo>
                    <a:pt x="3952" y="1"/>
                  </a:moveTo>
                  <a:cubicBezTo>
                    <a:pt x="3800" y="1"/>
                    <a:pt x="3648" y="31"/>
                    <a:pt x="3496" y="92"/>
                  </a:cubicBezTo>
                  <a:cubicBezTo>
                    <a:pt x="3101" y="213"/>
                    <a:pt x="2736" y="396"/>
                    <a:pt x="2433" y="609"/>
                  </a:cubicBezTo>
                  <a:cubicBezTo>
                    <a:pt x="1916" y="973"/>
                    <a:pt x="1490" y="1429"/>
                    <a:pt x="1156" y="1916"/>
                  </a:cubicBezTo>
                  <a:cubicBezTo>
                    <a:pt x="730" y="2554"/>
                    <a:pt x="396" y="3223"/>
                    <a:pt x="183" y="3922"/>
                  </a:cubicBezTo>
                  <a:cubicBezTo>
                    <a:pt x="1" y="4317"/>
                    <a:pt x="1" y="4712"/>
                    <a:pt x="122" y="5107"/>
                  </a:cubicBezTo>
                  <a:cubicBezTo>
                    <a:pt x="214" y="5289"/>
                    <a:pt x="366" y="5441"/>
                    <a:pt x="578" y="5533"/>
                  </a:cubicBezTo>
                  <a:cubicBezTo>
                    <a:pt x="685" y="5568"/>
                    <a:pt x="792" y="5583"/>
                    <a:pt x="899" y="5583"/>
                  </a:cubicBezTo>
                  <a:cubicBezTo>
                    <a:pt x="974" y="5583"/>
                    <a:pt x="1050" y="5576"/>
                    <a:pt x="1126" y="5563"/>
                  </a:cubicBezTo>
                  <a:cubicBezTo>
                    <a:pt x="1460" y="5472"/>
                    <a:pt x="1764" y="5289"/>
                    <a:pt x="1977" y="5016"/>
                  </a:cubicBezTo>
                  <a:cubicBezTo>
                    <a:pt x="2159" y="4773"/>
                    <a:pt x="2311" y="4530"/>
                    <a:pt x="2463" y="4317"/>
                  </a:cubicBezTo>
                  <a:cubicBezTo>
                    <a:pt x="2767" y="3922"/>
                    <a:pt x="2980" y="3557"/>
                    <a:pt x="3132" y="3314"/>
                  </a:cubicBezTo>
                  <a:cubicBezTo>
                    <a:pt x="3223" y="3192"/>
                    <a:pt x="3284" y="3071"/>
                    <a:pt x="3344" y="2919"/>
                  </a:cubicBezTo>
                  <a:lnTo>
                    <a:pt x="3344" y="2919"/>
                  </a:lnTo>
                  <a:cubicBezTo>
                    <a:pt x="3223" y="3040"/>
                    <a:pt x="3162" y="3162"/>
                    <a:pt x="3071" y="3283"/>
                  </a:cubicBezTo>
                  <a:cubicBezTo>
                    <a:pt x="2919" y="3496"/>
                    <a:pt x="2676" y="3861"/>
                    <a:pt x="2372" y="4256"/>
                  </a:cubicBezTo>
                  <a:lnTo>
                    <a:pt x="1855" y="4925"/>
                  </a:lnTo>
                  <a:cubicBezTo>
                    <a:pt x="1642" y="5168"/>
                    <a:pt x="1369" y="5320"/>
                    <a:pt x="1095" y="5411"/>
                  </a:cubicBezTo>
                  <a:cubicBezTo>
                    <a:pt x="1030" y="5429"/>
                    <a:pt x="965" y="5437"/>
                    <a:pt x="901" y="5437"/>
                  </a:cubicBezTo>
                  <a:cubicBezTo>
                    <a:pt x="639" y="5437"/>
                    <a:pt x="403" y="5291"/>
                    <a:pt x="305" y="5046"/>
                  </a:cubicBezTo>
                  <a:cubicBezTo>
                    <a:pt x="183" y="4712"/>
                    <a:pt x="214" y="4347"/>
                    <a:pt x="366" y="4013"/>
                  </a:cubicBezTo>
                  <a:cubicBezTo>
                    <a:pt x="578" y="3314"/>
                    <a:pt x="882" y="2645"/>
                    <a:pt x="1308" y="2037"/>
                  </a:cubicBezTo>
                  <a:cubicBezTo>
                    <a:pt x="1612" y="1551"/>
                    <a:pt x="2007" y="1125"/>
                    <a:pt x="2493" y="761"/>
                  </a:cubicBezTo>
                  <a:cubicBezTo>
                    <a:pt x="2919" y="426"/>
                    <a:pt x="3405" y="183"/>
                    <a:pt x="39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1913;p64">
              <a:extLst>
                <a:ext uri="{FF2B5EF4-FFF2-40B4-BE49-F238E27FC236}">
                  <a16:creationId xmlns:a16="http://schemas.microsoft.com/office/drawing/2014/main" id="{A059264B-D031-4DE3-8ADE-80FB5BE07BB9}"/>
                </a:ext>
              </a:extLst>
            </p:cNvPr>
            <p:cNvSpPr/>
            <p:nvPr/>
          </p:nvSpPr>
          <p:spPr>
            <a:xfrm>
              <a:off x="8031112" y="1960120"/>
              <a:ext cx="8173" cy="10596"/>
            </a:xfrm>
            <a:custGeom>
              <a:avLst/>
              <a:gdLst/>
              <a:ahLst/>
              <a:cxnLst/>
              <a:rect l="l" t="t" r="r" b="b"/>
              <a:pathLst>
                <a:path w="722" h="936" extrusionOk="0">
                  <a:moveTo>
                    <a:pt x="46" y="1"/>
                  </a:moveTo>
                  <a:cubicBezTo>
                    <a:pt x="18" y="1"/>
                    <a:pt x="1" y="8"/>
                    <a:pt x="1" y="22"/>
                  </a:cubicBezTo>
                  <a:cubicBezTo>
                    <a:pt x="1" y="52"/>
                    <a:pt x="213" y="174"/>
                    <a:pt x="365" y="417"/>
                  </a:cubicBezTo>
                  <a:cubicBezTo>
                    <a:pt x="548" y="691"/>
                    <a:pt x="548" y="934"/>
                    <a:pt x="609" y="934"/>
                  </a:cubicBezTo>
                  <a:cubicBezTo>
                    <a:pt x="610" y="935"/>
                    <a:pt x="611" y="936"/>
                    <a:pt x="613" y="936"/>
                  </a:cubicBezTo>
                  <a:cubicBezTo>
                    <a:pt x="646" y="936"/>
                    <a:pt x="721" y="617"/>
                    <a:pt x="517" y="326"/>
                  </a:cubicBezTo>
                  <a:cubicBezTo>
                    <a:pt x="376" y="90"/>
                    <a:pt x="143" y="1"/>
                    <a:pt x="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1914;p64">
              <a:extLst>
                <a:ext uri="{FF2B5EF4-FFF2-40B4-BE49-F238E27FC236}">
                  <a16:creationId xmlns:a16="http://schemas.microsoft.com/office/drawing/2014/main" id="{2F97AE5D-5BBD-4C1A-906D-40FDA85C7843}"/>
                </a:ext>
              </a:extLst>
            </p:cNvPr>
            <p:cNvSpPr/>
            <p:nvPr/>
          </p:nvSpPr>
          <p:spPr>
            <a:xfrm>
              <a:off x="8021478" y="1967240"/>
              <a:ext cx="52310" cy="50046"/>
            </a:xfrm>
            <a:custGeom>
              <a:avLst/>
              <a:gdLst/>
              <a:ahLst/>
              <a:cxnLst/>
              <a:rect l="l" t="t" r="r" b="b"/>
              <a:pathLst>
                <a:path w="4621" h="4421" extrusionOk="0">
                  <a:moveTo>
                    <a:pt x="3283" y="1"/>
                  </a:moveTo>
                  <a:cubicBezTo>
                    <a:pt x="3040" y="31"/>
                    <a:pt x="2706" y="92"/>
                    <a:pt x="2280" y="153"/>
                  </a:cubicBezTo>
                  <a:lnTo>
                    <a:pt x="2098" y="183"/>
                  </a:lnTo>
                  <a:cubicBezTo>
                    <a:pt x="2037" y="214"/>
                    <a:pt x="1976" y="305"/>
                    <a:pt x="1946" y="335"/>
                  </a:cubicBezTo>
                  <a:cubicBezTo>
                    <a:pt x="1855" y="426"/>
                    <a:pt x="1794" y="518"/>
                    <a:pt x="1733" y="639"/>
                  </a:cubicBezTo>
                  <a:cubicBezTo>
                    <a:pt x="1581" y="852"/>
                    <a:pt x="1460" y="1095"/>
                    <a:pt x="1308" y="1338"/>
                  </a:cubicBezTo>
                  <a:cubicBezTo>
                    <a:pt x="1004" y="1855"/>
                    <a:pt x="669" y="2402"/>
                    <a:pt x="365" y="3010"/>
                  </a:cubicBezTo>
                  <a:cubicBezTo>
                    <a:pt x="1" y="3435"/>
                    <a:pt x="153" y="4104"/>
                    <a:pt x="669" y="4347"/>
                  </a:cubicBezTo>
                  <a:cubicBezTo>
                    <a:pt x="786" y="4398"/>
                    <a:pt x="913" y="4420"/>
                    <a:pt x="1038" y="4420"/>
                  </a:cubicBezTo>
                  <a:cubicBezTo>
                    <a:pt x="1141" y="4420"/>
                    <a:pt x="1242" y="4405"/>
                    <a:pt x="1338" y="4378"/>
                  </a:cubicBezTo>
                  <a:cubicBezTo>
                    <a:pt x="1703" y="4256"/>
                    <a:pt x="2037" y="3983"/>
                    <a:pt x="2280" y="3648"/>
                  </a:cubicBezTo>
                  <a:cubicBezTo>
                    <a:pt x="2697" y="3083"/>
                    <a:pt x="3026" y="2575"/>
                    <a:pt x="3325" y="2155"/>
                  </a:cubicBezTo>
                  <a:lnTo>
                    <a:pt x="3325" y="2155"/>
                  </a:lnTo>
                  <a:cubicBezTo>
                    <a:pt x="3646" y="2123"/>
                    <a:pt x="3966" y="2064"/>
                    <a:pt x="4286" y="1976"/>
                  </a:cubicBezTo>
                  <a:cubicBezTo>
                    <a:pt x="4408" y="1946"/>
                    <a:pt x="4499" y="1916"/>
                    <a:pt x="4621" y="1855"/>
                  </a:cubicBezTo>
                  <a:lnTo>
                    <a:pt x="4621" y="1855"/>
                  </a:lnTo>
                  <a:cubicBezTo>
                    <a:pt x="4165" y="1946"/>
                    <a:pt x="3739" y="2007"/>
                    <a:pt x="3283" y="2037"/>
                  </a:cubicBezTo>
                  <a:lnTo>
                    <a:pt x="3253" y="2037"/>
                  </a:lnTo>
                  <a:lnTo>
                    <a:pt x="3253" y="2068"/>
                  </a:lnTo>
                  <a:cubicBezTo>
                    <a:pt x="2949" y="2493"/>
                    <a:pt x="2554" y="2980"/>
                    <a:pt x="2159" y="3557"/>
                  </a:cubicBezTo>
                  <a:cubicBezTo>
                    <a:pt x="1946" y="3861"/>
                    <a:pt x="1642" y="4074"/>
                    <a:pt x="1308" y="4195"/>
                  </a:cubicBezTo>
                  <a:cubicBezTo>
                    <a:pt x="1238" y="4219"/>
                    <a:pt x="1168" y="4229"/>
                    <a:pt x="1099" y="4229"/>
                  </a:cubicBezTo>
                  <a:cubicBezTo>
                    <a:pt x="986" y="4229"/>
                    <a:pt x="873" y="4203"/>
                    <a:pt x="761" y="4165"/>
                  </a:cubicBezTo>
                  <a:cubicBezTo>
                    <a:pt x="609" y="4074"/>
                    <a:pt x="487" y="3922"/>
                    <a:pt x="426" y="3770"/>
                  </a:cubicBezTo>
                  <a:cubicBezTo>
                    <a:pt x="335" y="3527"/>
                    <a:pt x="396" y="3284"/>
                    <a:pt x="517" y="3101"/>
                  </a:cubicBezTo>
                  <a:cubicBezTo>
                    <a:pt x="852" y="2524"/>
                    <a:pt x="1156" y="1976"/>
                    <a:pt x="1460" y="1460"/>
                  </a:cubicBezTo>
                  <a:cubicBezTo>
                    <a:pt x="1581" y="1217"/>
                    <a:pt x="1733" y="973"/>
                    <a:pt x="1855" y="761"/>
                  </a:cubicBezTo>
                  <a:cubicBezTo>
                    <a:pt x="1946" y="639"/>
                    <a:pt x="2007" y="518"/>
                    <a:pt x="2068" y="457"/>
                  </a:cubicBezTo>
                  <a:cubicBezTo>
                    <a:pt x="2068" y="426"/>
                    <a:pt x="2098" y="396"/>
                    <a:pt x="2098" y="396"/>
                  </a:cubicBezTo>
                  <a:cubicBezTo>
                    <a:pt x="2128" y="366"/>
                    <a:pt x="2128" y="366"/>
                    <a:pt x="2159" y="366"/>
                  </a:cubicBezTo>
                  <a:lnTo>
                    <a:pt x="2311" y="305"/>
                  </a:lnTo>
                  <a:cubicBezTo>
                    <a:pt x="3162" y="122"/>
                    <a:pt x="3679" y="31"/>
                    <a:pt x="3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1915;p64">
              <a:extLst>
                <a:ext uri="{FF2B5EF4-FFF2-40B4-BE49-F238E27FC236}">
                  <a16:creationId xmlns:a16="http://schemas.microsoft.com/office/drawing/2014/main" id="{E1AB4B22-7E54-4DC6-AA86-1E471FE59BEF}"/>
                </a:ext>
              </a:extLst>
            </p:cNvPr>
            <p:cNvSpPr/>
            <p:nvPr/>
          </p:nvSpPr>
          <p:spPr>
            <a:xfrm>
              <a:off x="7588285" y="1773883"/>
              <a:ext cx="245338" cy="298316"/>
            </a:xfrm>
            <a:custGeom>
              <a:avLst/>
              <a:gdLst/>
              <a:ahLst/>
              <a:cxnLst/>
              <a:rect l="l" t="t" r="r" b="b"/>
              <a:pathLst>
                <a:path w="21673" h="26353" extrusionOk="0">
                  <a:moveTo>
                    <a:pt x="4362" y="1"/>
                  </a:moveTo>
                  <a:cubicBezTo>
                    <a:pt x="3798" y="1"/>
                    <a:pt x="3219" y="177"/>
                    <a:pt x="2675" y="364"/>
                  </a:cubicBezTo>
                  <a:cubicBezTo>
                    <a:pt x="1520" y="729"/>
                    <a:pt x="0" y="2431"/>
                    <a:pt x="1338" y="4224"/>
                  </a:cubicBezTo>
                  <a:lnTo>
                    <a:pt x="13192" y="26261"/>
                  </a:lnTo>
                  <a:cubicBezTo>
                    <a:pt x="13353" y="26323"/>
                    <a:pt x="13516" y="26352"/>
                    <a:pt x="13678" y="26352"/>
                  </a:cubicBezTo>
                  <a:cubicBezTo>
                    <a:pt x="14466" y="26352"/>
                    <a:pt x="15220" y="25675"/>
                    <a:pt x="15472" y="24893"/>
                  </a:cubicBezTo>
                  <a:cubicBezTo>
                    <a:pt x="15776" y="23921"/>
                    <a:pt x="15563" y="22918"/>
                    <a:pt x="15320" y="21945"/>
                  </a:cubicBezTo>
                  <a:lnTo>
                    <a:pt x="15320" y="21945"/>
                  </a:lnTo>
                  <a:cubicBezTo>
                    <a:pt x="15465" y="21963"/>
                    <a:pt x="15609" y="21972"/>
                    <a:pt x="15752" y="21972"/>
                  </a:cubicBezTo>
                  <a:cubicBezTo>
                    <a:pt x="17283" y="21972"/>
                    <a:pt x="18639" y="20954"/>
                    <a:pt x="19028" y="19453"/>
                  </a:cubicBezTo>
                  <a:cubicBezTo>
                    <a:pt x="19302" y="18176"/>
                    <a:pt x="18815" y="16808"/>
                    <a:pt x="19302" y="15592"/>
                  </a:cubicBezTo>
                  <a:cubicBezTo>
                    <a:pt x="19575" y="14772"/>
                    <a:pt x="20274" y="14194"/>
                    <a:pt x="20822" y="13495"/>
                  </a:cubicBezTo>
                  <a:cubicBezTo>
                    <a:pt x="21338" y="12766"/>
                    <a:pt x="21673" y="11763"/>
                    <a:pt x="21186" y="11033"/>
                  </a:cubicBezTo>
                  <a:cubicBezTo>
                    <a:pt x="20852" y="10547"/>
                    <a:pt x="20183" y="10304"/>
                    <a:pt x="19910" y="9756"/>
                  </a:cubicBezTo>
                  <a:cubicBezTo>
                    <a:pt x="19575" y="9057"/>
                    <a:pt x="20031" y="8206"/>
                    <a:pt x="19788" y="7477"/>
                  </a:cubicBezTo>
                  <a:cubicBezTo>
                    <a:pt x="19606" y="6960"/>
                    <a:pt x="19180" y="6626"/>
                    <a:pt x="18815" y="6261"/>
                  </a:cubicBezTo>
                  <a:cubicBezTo>
                    <a:pt x="18268" y="5623"/>
                    <a:pt x="17964" y="4863"/>
                    <a:pt x="17508" y="4164"/>
                  </a:cubicBezTo>
                  <a:cubicBezTo>
                    <a:pt x="17052" y="3495"/>
                    <a:pt x="16353" y="2826"/>
                    <a:pt x="15593" y="2735"/>
                  </a:cubicBezTo>
                  <a:cubicBezTo>
                    <a:pt x="15510" y="2725"/>
                    <a:pt x="15426" y="2721"/>
                    <a:pt x="15342" y="2721"/>
                  </a:cubicBezTo>
                  <a:cubicBezTo>
                    <a:pt x="14923" y="2721"/>
                    <a:pt x="14493" y="2823"/>
                    <a:pt x="14079" y="2823"/>
                  </a:cubicBezTo>
                  <a:cubicBezTo>
                    <a:pt x="13814" y="2823"/>
                    <a:pt x="13557" y="2781"/>
                    <a:pt x="13314" y="2644"/>
                  </a:cubicBezTo>
                  <a:cubicBezTo>
                    <a:pt x="12888" y="2401"/>
                    <a:pt x="12645" y="1914"/>
                    <a:pt x="12371" y="1550"/>
                  </a:cubicBezTo>
                  <a:cubicBezTo>
                    <a:pt x="11741" y="785"/>
                    <a:pt x="10828" y="353"/>
                    <a:pt x="9878" y="353"/>
                  </a:cubicBezTo>
                  <a:cubicBezTo>
                    <a:pt x="9545" y="353"/>
                    <a:pt x="9207" y="406"/>
                    <a:pt x="8876" y="516"/>
                  </a:cubicBezTo>
                  <a:cubicBezTo>
                    <a:pt x="8280" y="706"/>
                    <a:pt x="7708" y="1113"/>
                    <a:pt x="7117" y="1113"/>
                  </a:cubicBezTo>
                  <a:cubicBezTo>
                    <a:pt x="7045" y="1113"/>
                    <a:pt x="6973" y="1107"/>
                    <a:pt x="6900" y="1094"/>
                  </a:cubicBezTo>
                  <a:cubicBezTo>
                    <a:pt x="6323" y="1003"/>
                    <a:pt x="5867" y="516"/>
                    <a:pt x="5380" y="243"/>
                  </a:cubicBezTo>
                  <a:cubicBezTo>
                    <a:pt x="5055" y="68"/>
                    <a:pt x="4711" y="1"/>
                    <a:pt x="43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1916;p64">
              <a:extLst>
                <a:ext uri="{FF2B5EF4-FFF2-40B4-BE49-F238E27FC236}">
                  <a16:creationId xmlns:a16="http://schemas.microsoft.com/office/drawing/2014/main" id="{999DBD25-469D-4986-8652-9DA21DB8397F}"/>
                </a:ext>
              </a:extLst>
            </p:cNvPr>
            <p:cNvSpPr/>
            <p:nvPr/>
          </p:nvSpPr>
          <p:spPr>
            <a:xfrm>
              <a:off x="7532884" y="1830030"/>
              <a:ext cx="227792" cy="429005"/>
            </a:xfrm>
            <a:custGeom>
              <a:avLst/>
              <a:gdLst/>
              <a:ahLst/>
              <a:cxnLst/>
              <a:rect l="l" t="t" r="r" b="b"/>
              <a:pathLst>
                <a:path w="20123" h="37898" extrusionOk="0">
                  <a:moveTo>
                    <a:pt x="13794" y="0"/>
                  </a:moveTo>
                  <a:cubicBezTo>
                    <a:pt x="13647" y="0"/>
                    <a:pt x="13497" y="8"/>
                    <a:pt x="13344" y="24"/>
                  </a:cubicBezTo>
                  <a:lnTo>
                    <a:pt x="1946" y="2942"/>
                  </a:lnTo>
                  <a:cubicBezTo>
                    <a:pt x="852" y="3064"/>
                    <a:pt x="1" y="4006"/>
                    <a:pt x="31" y="5100"/>
                  </a:cubicBezTo>
                  <a:lnTo>
                    <a:pt x="1065" y="28383"/>
                  </a:lnTo>
                  <a:lnTo>
                    <a:pt x="12037" y="37897"/>
                  </a:lnTo>
                  <a:lnTo>
                    <a:pt x="13952" y="31332"/>
                  </a:lnTo>
                  <a:cubicBezTo>
                    <a:pt x="14011" y="27849"/>
                    <a:pt x="14007" y="26961"/>
                    <a:pt x="13996" y="26770"/>
                  </a:cubicBezTo>
                  <a:lnTo>
                    <a:pt x="13996" y="26770"/>
                  </a:lnTo>
                  <a:cubicBezTo>
                    <a:pt x="14273" y="26718"/>
                    <a:pt x="18724" y="25791"/>
                    <a:pt x="19636" y="19873"/>
                  </a:cubicBezTo>
                  <a:cubicBezTo>
                    <a:pt x="20123" y="16833"/>
                    <a:pt x="19940" y="11848"/>
                    <a:pt x="19697" y="7775"/>
                  </a:cubicBezTo>
                  <a:cubicBezTo>
                    <a:pt x="19435" y="4279"/>
                    <a:pt x="17217" y="0"/>
                    <a:pt x="13794" y="0"/>
                  </a:cubicBezTo>
                  <a:close/>
                </a:path>
              </a:pathLst>
            </a:custGeom>
            <a:solidFill>
              <a:srgbClr val="D38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1917;p64">
              <a:extLst>
                <a:ext uri="{FF2B5EF4-FFF2-40B4-BE49-F238E27FC236}">
                  <a16:creationId xmlns:a16="http://schemas.microsoft.com/office/drawing/2014/main" id="{9E70BA13-8A14-4722-A8FF-5C5A3C5E6CCD}"/>
                </a:ext>
              </a:extLst>
            </p:cNvPr>
            <p:cNvSpPr/>
            <p:nvPr/>
          </p:nvSpPr>
          <p:spPr>
            <a:xfrm>
              <a:off x="7724543" y="1957244"/>
              <a:ext cx="17897" cy="17240"/>
            </a:xfrm>
            <a:custGeom>
              <a:avLst/>
              <a:gdLst/>
              <a:ahLst/>
              <a:cxnLst/>
              <a:rect l="l" t="t" r="r" b="b"/>
              <a:pathLst>
                <a:path w="1581" h="1523" extrusionOk="0">
                  <a:moveTo>
                    <a:pt x="810" y="0"/>
                  </a:moveTo>
                  <a:cubicBezTo>
                    <a:pt x="794" y="0"/>
                    <a:pt x="777" y="1"/>
                    <a:pt x="760" y="2"/>
                  </a:cubicBezTo>
                  <a:cubicBezTo>
                    <a:pt x="334" y="33"/>
                    <a:pt x="0" y="367"/>
                    <a:pt x="0" y="793"/>
                  </a:cubicBezTo>
                  <a:cubicBezTo>
                    <a:pt x="31" y="1218"/>
                    <a:pt x="395" y="1522"/>
                    <a:pt x="790" y="1522"/>
                  </a:cubicBezTo>
                  <a:cubicBezTo>
                    <a:pt x="1216" y="1492"/>
                    <a:pt x="1581" y="1127"/>
                    <a:pt x="1550" y="701"/>
                  </a:cubicBezTo>
                  <a:cubicBezTo>
                    <a:pt x="1521" y="323"/>
                    <a:pt x="1186" y="0"/>
                    <a:pt x="8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1918;p64">
              <a:extLst>
                <a:ext uri="{FF2B5EF4-FFF2-40B4-BE49-F238E27FC236}">
                  <a16:creationId xmlns:a16="http://schemas.microsoft.com/office/drawing/2014/main" id="{3F999660-76A5-415A-911D-C939AF7988F0}"/>
                </a:ext>
              </a:extLst>
            </p:cNvPr>
            <p:cNvSpPr/>
            <p:nvPr/>
          </p:nvSpPr>
          <p:spPr>
            <a:xfrm>
              <a:off x="7711118" y="1939551"/>
              <a:ext cx="35454" cy="14399"/>
            </a:xfrm>
            <a:custGeom>
              <a:avLst/>
              <a:gdLst/>
              <a:ahLst/>
              <a:cxnLst/>
              <a:rect l="l" t="t" r="r" b="b"/>
              <a:pathLst>
                <a:path w="3132" h="1272" extrusionOk="0">
                  <a:moveTo>
                    <a:pt x="1971" y="1"/>
                  </a:moveTo>
                  <a:cubicBezTo>
                    <a:pt x="1790" y="1"/>
                    <a:pt x="1607" y="25"/>
                    <a:pt x="1429" y="76"/>
                  </a:cubicBezTo>
                  <a:cubicBezTo>
                    <a:pt x="1004" y="198"/>
                    <a:pt x="609" y="410"/>
                    <a:pt x="335" y="775"/>
                  </a:cubicBezTo>
                  <a:cubicBezTo>
                    <a:pt x="122" y="1018"/>
                    <a:pt x="1" y="1201"/>
                    <a:pt x="122" y="1261"/>
                  </a:cubicBezTo>
                  <a:cubicBezTo>
                    <a:pt x="131" y="1268"/>
                    <a:pt x="142" y="1271"/>
                    <a:pt x="154" y="1271"/>
                  </a:cubicBezTo>
                  <a:cubicBezTo>
                    <a:pt x="316" y="1271"/>
                    <a:pt x="789" y="760"/>
                    <a:pt x="1551" y="562"/>
                  </a:cubicBezTo>
                  <a:cubicBezTo>
                    <a:pt x="1814" y="481"/>
                    <a:pt x="2068" y="458"/>
                    <a:pt x="2291" y="458"/>
                  </a:cubicBezTo>
                  <a:cubicBezTo>
                    <a:pt x="2603" y="458"/>
                    <a:pt x="2855" y="504"/>
                    <a:pt x="2992" y="504"/>
                  </a:cubicBezTo>
                  <a:cubicBezTo>
                    <a:pt x="3051" y="504"/>
                    <a:pt x="3089" y="495"/>
                    <a:pt x="3101" y="471"/>
                  </a:cubicBezTo>
                  <a:cubicBezTo>
                    <a:pt x="3131" y="410"/>
                    <a:pt x="3040" y="258"/>
                    <a:pt x="2706" y="137"/>
                  </a:cubicBezTo>
                  <a:cubicBezTo>
                    <a:pt x="2476" y="48"/>
                    <a:pt x="2225" y="1"/>
                    <a:pt x="19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1919;p64">
              <a:extLst>
                <a:ext uri="{FF2B5EF4-FFF2-40B4-BE49-F238E27FC236}">
                  <a16:creationId xmlns:a16="http://schemas.microsoft.com/office/drawing/2014/main" id="{DB897FDA-8B55-4599-8796-F23AB3091A90}"/>
                </a:ext>
              </a:extLst>
            </p:cNvPr>
            <p:cNvSpPr/>
            <p:nvPr/>
          </p:nvSpPr>
          <p:spPr>
            <a:xfrm>
              <a:off x="7631980" y="1957244"/>
              <a:ext cx="17908" cy="17240"/>
            </a:xfrm>
            <a:custGeom>
              <a:avLst/>
              <a:gdLst/>
              <a:ahLst/>
              <a:cxnLst/>
              <a:rect l="l" t="t" r="r" b="b"/>
              <a:pathLst>
                <a:path w="1582" h="1523" extrusionOk="0">
                  <a:moveTo>
                    <a:pt x="814" y="0"/>
                  </a:moveTo>
                  <a:cubicBezTo>
                    <a:pt x="797" y="0"/>
                    <a:pt x="779" y="1"/>
                    <a:pt x="761" y="2"/>
                  </a:cubicBezTo>
                  <a:cubicBezTo>
                    <a:pt x="335" y="33"/>
                    <a:pt x="1" y="367"/>
                    <a:pt x="1" y="793"/>
                  </a:cubicBezTo>
                  <a:cubicBezTo>
                    <a:pt x="61" y="1218"/>
                    <a:pt x="396" y="1522"/>
                    <a:pt x="821" y="1522"/>
                  </a:cubicBezTo>
                  <a:cubicBezTo>
                    <a:pt x="1247" y="1492"/>
                    <a:pt x="1581" y="1127"/>
                    <a:pt x="1581" y="701"/>
                  </a:cubicBezTo>
                  <a:cubicBezTo>
                    <a:pt x="1552" y="323"/>
                    <a:pt x="1216" y="0"/>
                    <a:pt x="8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1920;p64">
              <a:extLst>
                <a:ext uri="{FF2B5EF4-FFF2-40B4-BE49-F238E27FC236}">
                  <a16:creationId xmlns:a16="http://schemas.microsoft.com/office/drawing/2014/main" id="{627D085B-4868-404A-AAFA-5504ACFE598A}"/>
                </a:ext>
              </a:extLst>
            </p:cNvPr>
            <p:cNvSpPr/>
            <p:nvPr/>
          </p:nvSpPr>
          <p:spPr>
            <a:xfrm>
              <a:off x="7616845" y="1939732"/>
              <a:ext cx="35103" cy="14150"/>
            </a:xfrm>
            <a:custGeom>
              <a:avLst/>
              <a:gdLst/>
              <a:ahLst/>
              <a:cxnLst/>
              <a:rect l="l" t="t" r="r" b="b"/>
              <a:pathLst>
                <a:path w="3101" h="1250" extrusionOk="0">
                  <a:moveTo>
                    <a:pt x="1210" y="0"/>
                  </a:moveTo>
                  <a:cubicBezTo>
                    <a:pt x="955" y="0"/>
                    <a:pt x="706" y="44"/>
                    <a:pt x="456" y="151"/>
                  </a:cubicBezTo>
                  <a:cubicBezTo>
                    <a:pt x="152" y="273"/>
                    <a:pt x="0" y="425"/>
                    <a:pt x="31" y="485"/>
                  </a:cubicBezTo>
                  <a:cubicBezTo>
                    <a:pt x="43" y="509"/>
                    <a:pt x="80" y="518"/>
                    <a:pt x="137" y="518"/>
                  </a:cubicBezTo>
                  <a:cubicBezTo>
                    <a:pt x="284" y="518"/>
                    <a:pt x="566" y="462"/>
                    <a:pt x="918" y="462"/>
                  </a:cubicBezTo>
                  <a:cubicBezTo>
                    <a:pt x="1129" y="462"/>
                    <a:pt x="1364" y="482"/>
                    <a:pt x="1611" y="546"/>
                  </a:cubicBezTo>
                  <a:cubicBezTo>
                    <a:pt x="2391" y="720"/>
                    <a:pt x="2869" y="1250"/>
                    <a:pt x="3019" y="1250"/>
                  </a:cubicBezTo>
                  <a:cubicBezTo>
                    <a:pt x="3027" y="1250"/>
                    <a:pt x="3034" y="1248"/>
                    <a:pt x="3040" y="1245"/>
                  </a:cubicBezTo>
                  <a:cubicBezTo>
                    <a:pt x="3101" y="1185"/>
                    <a:pt x="3040" y="1002"/>
                    <a:pt x="2857" y="729"/>
                  </a:cubicBezTo>
                  <a:cubicBezTo>
                    <a:pt x="2554" y="394"/>
                    <a:pt x="2189" y="182"/>
                    <a:pt x="1763" y="60"/>
                  </a:cubicBezTo>
                  <a:cubicBezTo>
                    <a:pt x="1574" y="22"/>
                    <a:pt x="1391" y="0"/>
                    <a:pt x="12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1921;p64">
              <a:extLst>
                <a:ext uri="{FF2B5EF4-FFF2-40B4-BE49-F238E27FC236}">
                  <a16:creationId xmlns:a16="http://schemas.microsoft.com/office/drawing/2014/main" id="{8CC2B867-BA8D-407C-A216-131219CF5140}"/>
                </a:ext>
              </a:extLst>
            </p:cNvPr>
            <p:cNvSpPr/>
            <p:nvPr/>
          </p:nvSpPr>
          <p:spPr>
            <a:xfrm>
              <a:off x="7679116" y="1941079"/>
              <a:ext cx="29953" cy="79885"/>
            </a:xfrm>
            <a:custGeom>
              <a:avLst/>
              <a:gdLst/>
              <a:ahLst/>
              <a:cxnLst/>
              <a:rect l="l" t="t" r="r" b="b"/>
              <a:pathLst>
                <a:path w="2646" h="7057" extrusionOk="0">
                  <a:moveTo>
                    <a:pt x="67" y="0"/>
                  </a:moveTo>
                  <a:cubicBezTo>
                    <a:pt x="65" y="0"/>
                    <a:pt x="63" y="1"/>
                    <a:pt x="62" y="2"/>
                  </a:cubicBezTo>
                  <a:cubicBezTo>
                    <a:pt x="1" y="32"/>
                    <a:pt x="639" y="1947"/>
                    <a:pt x="1521" y="4287"/>
                  </a:cubicBezTo>
                  <a:lnTo>
                    <a:pt x="2159" y="5898"/>
                  </a:lnTo>
                  <a:cubicBezTo>
                    <a:pt x="2250" y="6081"/>
                    <a:pt x="2311" y="6294"/>
                    <a:pt x="2311" y="6537"/>
                  </a:cubicBezTo>
                  <a:cubicBezTo>
                    <a:pt x="2281" y="6658"/>
                    <a:pt x="2068" y="6719"/>
                    <a:pt x="1855" y="6750"/>
                  </a:cubicBezTo>
                  <a:cubicBezTo>
                    <a:pt x="1369" y="6780"/>
                    <a:pt x="913" y="6841"/>
                    <a:pt x="487" y="6993"/>
                  </a:cubicBezTo>
                  <a:cubicBezTo>
                    <a:pt x="769" y="7030"/>
                    <a:pt x="1051" y="7056"/>
                    <a:pt x="1333" y="7056"/>
                  </a:cubicBezTo>
                  <a:cubicBezTo>
                    <a:pt x="1507" y="7056"/>
                    <a:pt x="1681" y="7046"/>
                    <a:pt x="1855" y="7023"/>
                  </a:cubicBezTo>
                  <a:cubicBezTo>
                    <a:pt x="1977" y="7023"/>
                    <a:pt x="2098" y="6993"/>
                    <a:pt x="2220" y="6962"/>
                  </a:cubicBezTo>
                  <a:cubicBezTo>
                    <a:pt x="2402" y="6932"/>
                    <a:pt x="2524" y="6810"/>
                    <a:pt x="2585" y="6658"/>
                  </a:cubicBezTo>
                  <a:cubicBezTo>
                    <a:pt x="2645" y="6385"/>
                    <a:pt x="2615" y="6081"/>
                    <a:pt x="2463" y="5807"/>
                  </a:cubicBezTo>
                  <a:cubicBezTo>
                    <a:pt x="2281" y="5291"/>
                    <a:pt x="2068" y="4743"/>
                    <a:pt x="1855" y="4166"/>
                  </a:cubicBezTo>
                  <a:cubicBezTo>
                    <a:pt x="987" y="1862"/>
                    <a:pt x="179"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1922;p64">
              <a:extLst>
                <a:ext uri="{FF2B5EF4-FFF2-40B4-BE49-F238E27FC236}">
                  <a16:creationId xmlns:a16="http://schemas.microsoft.com/office/drawing/2014/main" id="{F5AA9A7B-88C2-45F5-BDBD-318222BD9285}"/>
                </a:ext>
              </a:extLst>
            </p:cNvPr>
            <p:cNvSpPr/>
            <p:nvPr/>
          </p:nvSpPr>
          <p:spPr>
            <a:xfrm>
              <a:off x="7598608" y="2108661"/>
              <a:ext cx="92915" cy="42937"/>
            </a:xfrm>
            <a:custGeom>
              <a:avLst/>
              <a:gdLst/>
              <a:ahLst/>
              <a:cxnLst/>
              <a:rect l="l" t="t" r="r" b="b"/>
              <a:pathLst>
                <a:path w="8208" h="3793" extrusionOk="0">
                  <a:moveTo>
                    <a:pt x="0" y="0"/>
                  </a:moveTo>
                  <a:cubicBezTo>
                    <a:pt x="0" y="1"/>
                    <a:pt x="1816" y="3792"/>
                    <a:pt x="7100" y="3792"/>
                  </a:cubicBezTo>
                  <a:cubicBezTo>
                    <a:pt x="7453" y="3792"/>
                    <a:pt x="7822" y="3775"/>
                    <a:pt x="8207" y="3739"/>
                  </a:cubicBezTo>
                  <a:lnTo>
                    <a:pt x="8207" y="2158"/>
                  </a:lnTo>
                  <a:cubicBezTo>
                    <a:pt x="8100" y="2161"/>
                    <a:pt x="7993" y="2162"/>
                    <a:pt x="7886" y="2162"/>
                  </a:cubicBezTo>
                  <a:cubicBezTo>
                    <a:pt x="5110" y="2162"/>
                    <a:pt x="2400" y="1405"/>
                    <a:pt x="0" y="0"/>
                  </a:cubicBezTo>
                  <a:close/>
                </a:path>
              </a:pathLst>
            </a:custGeom>
            <a:solidFill>
              <a:srgbClr val="B26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1923;p64">
              <a:extLst>
                <a:ext uri="{FF2B5EF4-FFF2-40B4-BE49-F238E27FC236}">
                  <a16:creationId xmlns:a16="http://schemas.microsoft.com/office/drawing/2014/main" id="{1274DC14-C440-4CE1-9446-F773A66E5E6D}"/>
                </a:ext>
              </a:extLst>
            </p:cNvPr>
            <p:cNvSpPr/>
            <p:nvPr/>
          </p:nvSpPr>
          <p:spPr>
            <a:xfrm>
              <a:off x="7652967" y="2030553"/>
              <a:ext cx="32364" cy="27994"/>
            </a:xfrm>
            <a:custGeom>
              <a:avLst/>
              <a:gdLst/>
              <a:ahLst/>
              <a:cxnLst/>
              <a:rect l="l" t="t" r="r" b="b"/>
              <a:pathLst>
                <a:path w="2859" h="2473" extrusionOk="0">
                  <a:moveTo>
                    <a:pt x="1125" y="1"/>
                  </a:moveTo>
                  <a:cubicBezTo>
                    <a:pt x="730" y="1"/>
                    <a:pt x="366" y="213"/>
                    <a:pt x="183" y="548"/>
                  </a:cubicBezTo>
                  <a:cubicBezTo>
                    <a:pt x="1" y="973"/>
                    <a:pt x="31" y="1490"/>
                    <a:pt x="274" y="1885"/>
                  </a:cubicBezTo>
                  <a:cubicBezTo>
                    <a:pt x="517" y="2263"/>
                    <a:pt x="928" y="2473"/>
                    <a:pt x="1357" y="2473"/>
                  </a:cubicBezTo>
                  <a:cubicBezTo>
                    <a:pt x="1411" y="2473"/>
                    <a:pt x="1466" y="2469"/>
                    <a:pt x="1521" y="2463"/>
                  </a:cubicBezTo>
                  <a:cubicBezTo>
                    <a:pt x="1946" y="2341"/>
                    <a:pt x="2311" y="2098"/>
                    <a:pt x="2584" y="1764"/>
                  </a:cubicBezTo>
                  <a:cubicBezTo>
                    <a:pt x="2676" y="1703"/>
                    <a:pt x="2767" y="1581"/>
                    <a:pt x="2797" y="1490"/>
                  </a:cubicBezTo>
                  <a:cubicBezTo>
                    <a:pt x="2858" y="1338"/>
                    <a:pt x="2828" y="1186"/>
                    <a:pt x="2736" y="1064"/>
                  </a:cubicBezTo>
                  <a:lnTo>
                    <a:pt x="2706" y="1004"/>
                  </a:lnTo>
                  <a:cubicBezTo>
                    <a:pt x="2341" y="426"/>
                    <a:pt x="1764" y="61"/>
                    <a:pt x="1125" y="1"/>
                  </a:cubicBezTo>
                  <a:close/>
                </a:path>
              </a:pathLst>
            </a:custGeom>
            <a:solidFill>
              <a:srgbClr val="B26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1924;p64">
              <a:extLst>
                <a:ext uri="{FF2B5EF4-FFF2-40B4-BE49-F238E27FC236}">
                  <a16:creationId xmlns:a16="http://schemas.microsoft.com/office/drawing/2014/main" id="{9BCC6F64-F868-4023-97E2-E10F3F3861CD}"/>
                </a:ext>
              </a:extLst>
            </p:cNvPr>
            <p:cNvSpPr/>
            <p:nvPr/>
          </p:nvSpPr>
          <p:spPr>
            <a:xfrm>
              <a:off x="7654688" y="2026772"/>
              <a:ext cx="32353" cy="27530"/>
            </a:xfrm>
            <a:custGeom>
              <a:avLst/>
              <a:gdLst/>
              <a:ahLst/>
              <a:cxnLst/>
              <a:rect l="l" t="t" r="r" b="b"/>
              <a:pathLst>
                <a:path w="2858" h="2432" extrusionOk="0">
                  <a:moveTo>
                    <a:pt x="153" y="0"/>
                  </a:moveTo>
                  <a:cubicBezTo>
                    <a:pt x="92" y="0"/>
                    <a:pt x="1" y="243"/>
                    <a:pt x="31" y="608"/>
                  </a:cubicBezTo>
                  <a:cubicBezTo>
                    <a:pt x="92" y="1125"/>
                    <a:pt x="335" y="1581"/>
                    <a:pt x="730" y="1915"/>
                  </a:cubicBezTo>
                  <a:cubicBezTo>
                    <a:pt x="1156" y="2249"/>
                    <a:pt x="1673" y="2432"/>
                    <a:pt x="2220" y="2432"/>
                  </a:cubicBezTo>
                  <a:cubicBezTo>
                    <a:pt x="2645" y="2432"/>
                    <a:pt x="2858" y="2310"/>
                    <a:pt x="2858" y="2249"/>
                  </a:cubicBezTo>
                  <a:cubicBezTo>
                    <a:pt x="2828" y="2098"/>
                    <a:pt x="1855" y="2219"/>
                    <a:pt x="1095" y="1581"/>
                  </a:cubicBezTo>
                  <a:cubicBezTo>
                    <a:pt x="305" y="912"/>
                    <a:pt x="305" y="0"/>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1925;p64">
              <a:extLst>
                <a:ext uri="{FF2B5EF4-FFF2-40B4-BE49-F238E27FC236}">
                  <a16:creationId xmlns:a16="http://schemas.microsoft.com/office/drawing/2014/main" id="{B8A36ECA-DC10-4EFE-86A9-73F66D2A6886}"/>
                </a:ext>
              </a:extLst>
            </p:cNvPr>
            <p:cNvSpPr/>
            <p:nvPr/>
          </p:nvSpPr>
          <p:spPr>
            <a:xfrm>
              <a:off x="7608932" y="1920522"/>
              <a:ext cx="44737" cy="11320"/>
            </a:xfrm>
            <a:custGeom>
              <a:avLst/>
              <a:gdLst/>
              <a:ahLst/>
              <a:cxnLst/>
              <a:rect l="l" t="t" r="r" b="b"/>
              <a:pathLst>
                <a:path w="3952" h="1000" extrusionOk="0">
                  <a:moveTo>
                    <a:pt x="1901" y="0"/>
                  </a:moveTo>
                  <a:cubicBezTo>
                    <a:pt x="1429" y="0"/>
                    <a:pt x="957" y="99"/>
                    <a:pt x="517" y="298"/>
                  </a:cubicBezTo>
                  <a:cubicBezTo>
                    <a:pt x="152" y="480"/>
                    <a:pt x="0" y="663"/>
                    <a:pt x="31" y="784"/>
                  </a:cubicBezTo>
                  <a:cubicBezTo>
                    <a:pt x="79" y="868"/>
                    <a:pt x="236" y="891"/>
                    <a:pt x="471" y="891"/>
                  </a:cubicBezTo>
                  <a:cubicBezTo>
                    <a:pt x="737" y="891"/>
                    <a:pt x="1101" y="862"/>
                    <a:pt x="1517" y="862"/>
                  </a:cubicBezTo>
                  <a:cubicBezTo>
                    <a:pt x="1664" y="862"/>
                    <a:pt x="1818" y="866"/>
                    <a:pt x="1976" y="875"/>
                  </a:cubicBezTo>
                  <a:cubicBezTo>
                    <a:pt x="2632" y="896"/>
                    <a:pt x="3218" y="999"/>
                    <a:pt x="3568" y="999"/>
                  </a:cubicBezTo>
                  <a:cubicBezTo>
                    <a:pt x="3737" y="999"/>
                    <a:pt x="3851" y="975"/>
                    <a:pt x="3891" y="906"/>
                  </a:cubicBezTo>
                  <a:cubicBezTo>
                    <a:pt x="3952" y="815"/>
                    <a:pt x="3800" y="602"/>
                    <a:pt x="3465" y="389"/>
                  </a:cubicBezTo>
                  <a:cubicBezTo>
                    <a:pt x="2979" y="130"/>
                    <a:pt x="2441" y="0"/>
                    <a:pt x="1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1926;p64">
              <a:extLst>
                <a:ext uri="{FF2B5EF4-FFF2-40B4-BE49-F238E27FC236}">
                  <a16:creationId xmlns:a16="http://schemas.microsoft.com/office/drawing/2014/main" id="{9A574A23-4F15-4A5D-AB88-31C5242DE259}"/>
                </a:ext>
              </a:extLst>
            </p:cNvPr>
            <p:cNvSpPr/>
            <p:nvPr/>
          </p:nvSpPr>
          <p:spPr>
            <a:xfrm>
              <a:off x="7712499" y="1911794"/>
              <a:ext cx="33734" cy="10618"/>
            </a:xfrm>
            <a:custGeom>
              <a:avLst/>
              <a:gdLst/>
              <a:ahLst/>
              <a:cxnLst/>
              <a:rect l="l" t="t" r="r" b="b"/>
              <a:pathLst>
                <a:path w="2980" h="938" extrusionOk="0">
                  <a:moveTo>
                    <a:pt x="1368" y="0"/>
                  </a:moveTo>
                  <a:cubicBezTo>
                    <a:pt x="1009" y="0"/>
                    <a:pt x="635" y="118"/>
                    <a:pt x="335" y="309"/>
                  </a:cubicBezTo>
                  <a:cubicBezTo>
                    <a:pt x="91" y="491"/>
                    <a:pt x="0" y="704"/>
                    <a:pt x="61" y="795"/>
                  </a:cubicBezTo>
                  <a:cubicBezTo>
                    <a:pt x="113" y="874"/>
                    <a:pt x="255" y="896"/>
                    <a:pt x="454" y="896"/>
                  </a:cubicBezTo>
                  <a:cubicBezTo>
                    <a:pt x="720" y="896"/>
                    <a:pt x="1090" y="856"/>
                    <a:pt x="1490" y="856"/>
                  </a:cubicBezTo>
                  <a:cubicBezTo>
                    <a:pt x="1956" y="856"/>
                    <a:pt x="2368" y="937"/>
                    <a:pt x="2636" y="937"/>
                  </a:cubicBezTo>
                  <a:cubicBezTo>
                    <a:pt x="2770" y="937"/>
                    <a:pt x="2868" y="917"/>
                    <a:pt x="2918" y="856"/>
                  </a:cubicBezTo>
                  <a:cubicBezTo>
                    <a:pt x="2979" y="795"/>
                    <a:pt x="2918" y="583"/>
                    <a:pt x="2645" y="370"/>
                  </a:cubicBezTo>
                  <a:cubicBezTo>
                    <a:pt x="2310" y="127"/>
                    <a:pt x="1915" y="5"/>
                    <a:pt x="1490" y="5"/>
                  </a:cubicBezTo>
                  <a:cubicBezTo>
                    <a:pt x="1449" y="2"/>
                    <a:pt x="1409" y="0"/>
                    <a:pt x="1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1927;p64">
              <a:extLst>
                <a:ext uri="{FF2B5EF4-FFF2-40B4-BE49-F238E27FC236}">
                  <a16:creationId xmlns:a16="http://schemas.microsoft.com/office/drawing/2014/main" id="{3C636447-4D66-4A9F-995F-2C926EAD6F3D}"/>
                </a:ext>
              </a:extLst>
            </p:cNvPr>
            <p:cNvSpPr/>
            <p:nvPr/>
          </p:nvSpPr>
          <p:spPr>
            <a:xfrm>
              <a:off x="7588624" y="1804900"/>
              <a:ext cx="216438" cy="138998"/>
            </a:xfrm>
            <a:custGeom>
              <a:avLst/>
              <a:gdLst/>
              <a:ahLst/>
              <a:cxnLst/>
              <a:rect l="l" t="t" r="r" b="b"/>
              <a:pathLst>
                <a:path w="19120" h="12279" extrusionOk="0">
                  <a:moveTo>
                    <a:pt x="3961" y="1"/>
                  </a:moveTo>
                  <a:cubicBezTo>
                    <a:pt x="2647" y="1"/>
                    <a:pt x="1410" y="859"/>
                    <a:pt x="396" y="1802"/>
                  </a:cubicBezTo>
                  <a:lnTo>
                    <a:pt x="396" y="1802"/>
                  </a:lnTo>
                  <a:cubicBezTo>
                    <a:pt x="396" y="1798"/>
                    <a:pt x="396" y="1793"/>
                    <a:pt x="396" y="1788"/>
                  </a:cubicBezTo>
                  <a:lnTo>
                    <a:pt x="396" y="1788"/>
                  </a:lnTo>
                  <a:lnTo>
                    <a:pt x="1" y="2184"/>
                  </a:lnTo>
                  <a:cubicBezTo>
                    <a:pt x="128" y="2056"/>
                    <a:pt x="260" y="1928"/>
                    <a:pt x="396" y="1802"/>
                  </a:cubicBezTo>
                  <a:lnTo>
                    <a:pt x="396" y="1802"/>
                  </a:lnTo>
                  <a:cubicBezTo>
                    <a:pt x="376" y="4155"/>
                    <a:pt x="2302" y="5988"/>
                    <a:pt x="4574" y="5988"/>
                  </a:cubicBezTo>
                  <a:cubicBezTo>
                    <a:pt x="4820" y="5988"/>
                    <a:pt x="5069" y="5967"/>
                    <a:pt x="5320" y="5922"/>
                  </a:cubicBezTo>
                  <a:cubicBezTo>
                    <a:pt x="5954" y="5799"/>
                    <a:pt x="6630" y="5553"/>
                    <a:pt x="7244" y="5553"/>
                  </a:cubicBezTo>
                  <a:cubicBezTo>
                    <a:pt x="7543" y="5553"/>
                    <a:pt x="7828" y="5611"/>
                    <a:pt x="8086" y="5770"/>
                  </a:cubicBezTo>
                  <a:cubicBezTo>
                    <a:pt x="8907" y="6257"/>
                    <a:pt x="8968" y="7564"/>
                    <a:pt x="9727" y="8232"/>
                  </a:cubicBezTo>
                  <a:cubicBezTo>
                    <a:pt x="10147" y="8593"/>
                    <a:pt x="10655" y="8687"/>
                    <a:pt x="11200" y="8687"/>
                  </a:cubicBezTo>
                  <a:cubicBezTo>
                    <a:pt x="11783" y="8687"/>
                    <a:pt x="12408" y="8579"/>
                    <a:pt x="13009" y="8579"/>
                  </a:cubicBezTo>
                  <a:cubicBezTo>
                    <a:pt x="13312" y="8579"/>
                    <a:pt x="13609" y="8607"/>
                    <a:pt x="13892" y="8688"/>
                  </a:cubicBezTo>
                  <a:cubicBezTo>
                    <a:pt x="14956" y="8992"/>
                    <a:pt x="15594" y="9995"/>
                    <a:pt x="16293" y="10846"/>
                  </a:cubicBezTo>
                  <a:cubicBezTo>
                    <a:pt x="16916" y="11574"/>
                    <a:pt x="17762" y="12279"/>
                    <a:pt x="18658" y="12279"/>
                  </a:cubicBezTo>
                  <a:cubicBezTo>
                    <a:pt x="18811" y="12279"/>
                    <a:pt x="18965" y="12258"/>
                    <a:pt x="19120" y="12214"/>
                  </a:cubicBezTo>
                  <a:cubicBezTo>
                    <a:pt x="19089" y="11241"/>
                    <a:pt x="18937" y="10299"/>
                    <a:pt x="18694" y="9387"/>
                  </a:cubicBezTo>
                  <a:cubicBezTo>
                    <a:pt x="18421" y="8475"/>
                    <a:pt x="17874" y="7655"/>
                    <a:pt x="17083" y="7108"/>
                  </a:cubicBezTo>
                  <a:cubicBezTo>
                    <a:pt x="16658" y="6804"/>
                    <a:pt x="16141" y="6621"/>
                    <a:pt x="15746" y="6317"/>
                  </a:cubicBezTo>
                  <a:cubicBezTo>
                    <a:pt x="14864" y="5588"/>
                    <a:pt x="14682" y="4372"/>
                    <a:pt x="14135" y="3369"/>
                  </a:cubicBezTo>
                  <a:cubicBezTo>
                    <a:pt x="13405" y="2092"/>
                    <a:pt x="12098" y="1211"/>
                    <a:pt x="10639" y="1059"/>
                  </a:cubicBezTo>
                  <a:cubicBezTo>
                    <a:pt x="10454" y="1040"/>
                    <a:pt x="10268" y="1033"/>
                    <a:pt x="10083" y="1033"/>
                  </a:cubicBezTo>
                  <a:cubicBezTo>
                    <a:pt x="9430" y="1033"/>
                    <a:pt x="8779" y="1122"/>
                    <a:pt x="8135" y="1122"/>
                  </a:cubicBezTo>
                  <a:cubicBezTo>
                    <a:pt x="7762" y="1122"/>
                    <a:pt x="7390" y="1093"/>
                    <a:pt x="7022" y="998"/>
                  </a:cubicBezTo>
                  <a:cubicBezTo>
                    <a:pt x="6171" y="785"/>
                    <a:pt x="5411" y="238"/>
                    <a:pt x="4530" y="56"/>
                  </a:cubicBezTo>
                  <a:cubicBezTo>
                    <a:pt x="4339" y="18"/>
                    <a:pt x="4149" y="1"/>
                    <a:pt x="39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1928;p64">
              <a:extLst>
                <a:ext uri="{FF2B5EF4-FFF2-40B4-BE49-F238E27FC236}">
                  <a16:creationId xmlns:a16="http://schemas.microsoft.com/office/drawing/2014/main" id="{AB5A792A-2A57-4AB4-8392-A74620DBC03E}"/>
                </a:ext>
              </a:extLst>
            </p:cNvPr>
            <p:cNvSpPr/>
            <p:nvPr/>
          </p:nvSpPr>
          <p:spPr>
            <a:xfrm>
              <a:off x="7473703" y="1810616"/>
              <a:ext cx="185071" cy="242316"/>
            </a:xfrm>
            <a:custGeom>
              <a:avLst/>
              <a:gdLst/>
              <a:ahLst/>
              <a:cxnLst/>
              <a:rect l="l" t="t" r="r" b="b"/>
              <a:pathLst>
                <a:path w="16349" h="21406" extrusionOk="0">
                  <a:moveTo>
                    <a:pt x="9390" y="1"/>
                  </a:moveTo>
                  <a:cubicBezTo>
                    <a:pt x="9320" y="1"/>
                    <a:pt x="9250" y="3"/>
                    <a:pt x="9180" y="7"/>
                  </a:cubicBezTo>
                  <a:cubicBezTo>
                    <a:pt x="7478" y="128"/>
                    <a:pt x="6080" y="1375"/>
                    <a:pt x="5715" y="3046"/>
                  </a:cubicBezTo>
                  <a:cubicBezTo>
                    <a:pt x="3679" y="3107"/>
                    <a:pt x="1855" y="4293"/>
                    <a:pt x="943" y="6116"/>
                  </a:cubicBezTo>
                  <a:cubicBezTo>
                    <a:pt x="1" y="8001"/>
                    <a:pt x="61" y="10250"/>
                    <a:pt x="1095" y="12104"/>
                  </a:cubicBezTo>
                  <a:cubicBezTo>
                    <a:pt x="1368" y="12560"/>
                    <a:pt x="1733" y="13016"/>
                    <a:pt x="1733" y="13563"/>
                  </a:cubicBezTo>
                  <a:cubicBezTo>
                    <a:pt x="1733" y="14262"/>
                    <a:pt x="3466" y="20889"/>
                    <a:pt x="5654" y="21405"/>
                  </a:cubicBezTo>
                  <a:lnTo>
                    <a:pt x="7076" y="15562"/>
                  </a:lnTo>
                  <a:lnTo>
                    <a:pt x="7076" y="15562"/>
                  </a:lnTo>
                  <a:cubicBezTo>
                    <a:pt x="7176" y="15668"/>
                    <a:pt x="7333" y="15757"/>
                    <a:pt x="7569" y="15812"/>
                  </a:cubicBezTo>
                  <a:cubicBezTo>
                    <a:pt x="7680" y="15837"/>
                    <a:pt x="7785" y="15848"/>
                    <a:pt x="7885" y="15848"/>
                  </a:cubicBezTo>
                  <a:cubicBezTo>
                    <a:pt x="9663" y="15848"/>
                    <a:pt x="9885" y="12196"/>
                    <a:pt x="9454" y="11132"/>
                  </a:cubicBezTo>
                  <a:cubicBezTo>
                    <a:pt x="10214" y="10493"/>
                    <a:pt x="10913" y="9764"/>
                    <a:pt x="11490" y="8943"/>
                  </a:cubicBezTo>
                  <a:cubicBezTo>
                    <a:pt x="12068" y="8122"/>
                    <a:pt x="12554" y="5843"/>
                    <a:pt x="12463" y="4809"/>
                  </a:cubicBezTo>
                  <a:lnTo>
                    <a:pt x="12463" y="4809"/>
                  </a:lnTo>
                  <a:cubicBezTo>
                    <a:pt x="12473" y="4810"/>
                    <a:pt x="12485" y="4810"/>
                    <a:pt x="12496" y="4810"/>
                  </a:cubicBezTo>
                  <a:cubicBezTo>
                    <a:pt x="13283" y="4810"/>
                    <a:pt x="16348" y="3805"/>
                    <a:pt x="15989" y="3715"/>
                  </a:cubicBezTo>
                  <a:cubicBezTo>
                    <a:pt x="15229" y="3502"/>
                    <a:pt x="13679" y="2986"/>
                    <a:pt x="13253" y="2347"/>
                  </a:cubicBezTo>
                  <a:cubicBezTo>
                    <a:pt x="12410" y="952"/>
                    <a:pt x="10927" y="1"/>
                    <a:pt x="93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1929;p64">
              <a:extLst>
                <a:ext uri="{FF2B5EF4-FFF2-40B4-BE49-F238E27FC236}">
                  <a16:creationId xmlns:a16="http://schemas.microsoft.com/office/drawing/2014/main" id="{CE43292A-A8CD-46A5-8FFD-EA527052CDF1}"/>
                </a:ext>
              </a:extLst>
            </p:cNvPr>
            <p:cNvSpPr/>
            <p:nvPr/>
          </p:nvSpPr>
          <p:spPr>
            <a:xfrm>
              <a:off x="7515678" y="1974519"/>
              <a:ext cx="43718" cy="62294"/>
            </a:xfrm>
            <a:custGeom>
              <a:avLst/>
              <a:gdLst/>
              <a:ahLst/>
              <a:cxnLst/>
              <a:rect l="l" t="t" r="r" b="b"/>
              <a:pathLst>
                <a:path w="3862" h="5503" extrusionOk="0">
                  <a:moveTo>
                    <a:pt x="1926" y="1"/>
                  </a:moveTo>
                  <a:cubicBezTo>
                    <a:pt x="1649" y="1"/>
                    <a:pt x="1366" y="67"/>
                    <a:pt x="1095" y="209"/>
                  </a:cubicBezTo>
                  <a:cubicBezTo>
                    <a:pt x="457" y="574"/>
                    <a:pt x="1" y="1273"/>
                    <a:pt x="62" y="2671"/>
                  </a:cubicBezTo>
                  <a:cubicBezTo>
                    <a:pt x="159" y="5035"/>
                    <a:pt x="1702" y="5503"/>
                    <a:pt x="2791" y="5503"/>
                  </a:cubicBezTo>
                  <a:cubicBezTo>
                    <a:pt x="3396" y="5503"/>
                    <a:pt x="3861" y="5359"/>
                    <a:pt x="3861" y="5315"/>
                  </a:cubicBezTo>
                  <a:cubicBezTo>
                    <a:pt x="3861" y="5194"/>
                    <a:pt x="3770" y="3248"/>
                    <a:pt x="3709" y="1729"/>
                  </a:cubicBezTo>
                  <a:cubicBezTo>
                    <a:pt x="3663" y="704"/>
                    <a:pt x="2832" y="1"/>
                    <a:pt x="1926" y="1"/>
                  </a:cubicBezTo>
                  <a:close/>
                </a:path>
              </a:pathLst>
            </a:custGeom>
            <a:solidFill>
              <a:srgbClr val="D38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1930;p64">
              <a:extLst>
                <a:ext uri="{FF2B5EF4-FFF2-40B4-BE49-F238E27FC236}">
                  <a16:creationId xmlns:a16="http://schemas.microsoft.com/office/drawing/2014/main" id="{43E7A94D-B381-4453-BB04-AC88E4A9C935}"/>
                </a:ext>
              </a:extLst>
            </p:cNvPr>
            <p:cNvSpPr/>
            <p:nvPr/>
          </p:nvSpPr>
          <p:spPr>
            <a:xfrm>
              <a:off x="7526692" y="1986857"/>
              <a:ext cx="19629" cy="36405"/>
            </a:xfrm>
            <a:custGeom>
              <a:avLst/>
              <a:gdLst/>
              <a:ahLst/>
              <a:cxnLst/>
              <a:rect l="l" t="t" r="r" b="b"/>
              <a:pathLst>
                <a:path w="1734" h="3216" extrusionOk="0">
                  <a:moveTo>
                    <a:pt x="852" y="0"/>
                  </a:moveTo>
                  <a:cubicBezTo>
                    <a:pt x="548" y="92"/>
                    <a:pt x="305" y="304"/>
                    <a:pt x="213" y="608"/>
                  </a:cubicBezTo>
                  <a:cubicBezTo>
                    <a:pt x="61" y="943"/>
                    <a:pt x="1" y="1277"/>
                    <a:pt x="31" y="1642"/>
                  </a:cubicBezTo>
                  <a:cubicBezTo>
                    <a:pt x="61" y="2402"/>
                    <a:pt x="487" y="3070"/>
                    <a:pt x="1034" y="3192"/>
                  </a:cubicBezTo>
                  <a:cubicBezTo>
                    <a:pt x="1083" y="3208"/>
                    <a:pt x="1134" y="3216"/>
                    <a:pt x="1186" y="3216"/>
                  </a:cubicBezTo>
                  <a:cubicBezTo>
                    <a:pt x="1328" y="3216"/>
                    <a:pt x="1478" y="3159"/>
                    <a:pt x="1612" y="3070"/>
                  </a:cubicBezTo>
                  <a:cubicBezTo>
                    <a:pt x="1703" y="2979"/>
                    <a:pt x="1733" y="2888"/>
                    <a:pt x="1733" y="2888"/>
                  </a:cubicBezTo>
                  <a:lnTo>
                    <a:pt x="1733" y="2888"/>
                  </a:lnTo>
                  <a:cubicBezTo>
                    <a:pt x="1703" y="2888"/>
                    <a:pt x="1642" y="2949"/>
                    <a:pt x="1551" y="2979"/>
                  </a:cubicBezTo>
                  <a:cubicBezTo>
                    <a:pt x="1467" y="3029"/>
                    <a:pt x="1374" y="3052"/>
                    <a:pt x="1282" y="3052"/>
                  </a:cubicBezTo>
                  <a:cubicBezTo>
                    <a:pt x="1207" y="3052"/>
                    <a:pt x="1133" y="3037"/>
                    <a:pt x="1064" y="3009"/>
                  </a:cubicBezTo>
                  <a:cubicBezTo>
                    <a:pt x="700" y="2888"/>
                    <a:pt x="305" y="2280"/>
                    <a:pt x="274" y="1611"/>
                  </a:cubicBezTo>
                  <a:cubicBezTo>
                    <a:pt x="244" y="1307"/>
                    <a:pt x="305" y="1003"/>
                    <a:pt x="426" y="699"/>
                  </a:cubicBezTo>
                  <a:cubicBezTo>
                    <a:pt x="487" y="456"/>
                    <a:pt x="639" y="274"/>
                    <a:pt x="882" y="183"/>
                  </a:cubicBezTo>
                  <a:cubicBezTo>
                    <a:pt x="908" y="177"/>
                    <a:pt x="934" y="175"/>
                    <a:pt x="960" y="175"/>
                  </a:cubicBezTo>
                  <a:cubicBezTo>
                    <a:pt x="1084" y="175"/>
                    <a:pt x="1196" y="234"/>
                    <a:pt x="1247" y="335"/>
                  </a:cubicBezTo>
                  <a:cubicBezTo>
                    <a:pt x="1308" y="456"/>
                    <a:pt x="1308" y="517"/>
                    <a:pt x="1308" y="517"/>
                  </a:cubicBezTo>
                  <a:cubicBezTo>
                    <a:pt x="1312" y="521"/>
                    <a:pt x="1316" y="523"/>
                    <a:pt x="1321" y="523"/>
                  </a:cubicBezTo>
                  <a:cubicBezTo>
                    <a:pt x="1352" y="523"/>
                    <a:pt x="1395" y="437"/>
                    <a:pt x="1368" y="304"/>
                  </a:cubicBezTo>
                  <a:cubicBezTo>
                    <a:pt x="1338" y="213"/>
                    <a:pt x="1277" y="152"/>
                    <a:pt x="1186" y="92"/>
                  </a:cubicBezTo>
                  <a:cubicBezTo>
                    <a:pt x="1095" y="31"/>
                    <a:pt x="973" y="0"/>
                    <a:pt x="852" y="0"/>
                  </a:cubicBezTo>
                  <a:close/>
                </a:path>
              </a:pathLst>
            </a:custGeom>
            <a:solidFill>
              <a:srgbClr val="B26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1931;p64">
              <a:extLst>
                <a:ext uri="{FF2B5EF4-FFF2-40B4-BE49-F238E27FC236}">
                  <a16:creationId xmlns:a16="http://schemas.microsoft.com/office/drawing/2014/main" id="{5C6F3AD2-13FE-4E8D-B82A-D4113F262B06}"/>
                </a:ext>
              </a:extLst>
            </p:cNvPr>
            <p:cNvSpPr/>
            <p:nvPr/>
          </p:nvSpPr>
          <p:spPr>
            <a:xfrm>
              <a:off x="7543899" y="1916447"/>
              <a:ext cx="242588" cy="104144"/>
            </a:xfrm>
            <a:custGeom>
              <a:avLst/>
              <a:gdLst/>
              <a:ahLst/>
              <a:cxnLst/>
              <a:rect l="l" t="t" r="r" b="b"/>
              <a:pathLst>
                <a:path w="21430" h="9200" extrusionOk="0">
                  <a:moveTo>
                    <a:pt x="17331" y="363"/>
                  </a:moveTo>
                  <a:cubicBezTo>
                    <a:pt x="19166" y="363"/>
                    <a:pt x="19753" y="721"/>
                    <a:pt x="19940" y="962"/>
                  </a:cubicBezTo>
                  <a:cubicBezTo>
                    <a:pt x="20578" y="1813"/>
                    <a:pt x="20943" y="6524"/>
                    <a:pt x="19484" y="7922"/>
                  </a:cubicBezTo>
                  <a:cubicBezTo>
                    <a:pt x="18923" y="8483"/>
                    <a:pt x="18182" y="8811"/>
                    <a:pt x="17403" y="8811"/>
                  </a:cubicBezTo>
                  <a:cubicBezTo>
                    <a:pt x="17337" y="8811"/>
                    <a:pt x="17271" y="8809"/>
                    <a:pt x="17204" y="8804"/>
                  </a:cubicBezTo>
                  <a:cubicBezTo>
                    <a:pt x="16596" y="8774"/>
                    <a:pt x="16019" y="8470"/>
                    <a:pt x="15624" y="7983"/>
                  </a:cubicBezTo>
                  <a:cubicBezTo>
                    <a:pt x="15350" y="7527"/>
                    <a:pt x="15107" y="7071"/>
                    <a:pt x="14894" y="6585"/>
                  </a:cubicBezTo>
                  <a:cubicBezTo>
                    <a:pt x="14682" y="6068"/>
                    <a:pt x="14438" y="5552"/>
                    <a:pt x="14134" y="5065"/>
                  </a:cubicBezTo>
                  <a:cubicBezTo>
                    <a:pt x="14013" y="4792"/>
                    <a:pt x="13739" y="4609"/>
                    <a:pt x="13435" y="4579"/>
                  </a:cubicBezTo>
                  <a:lnTo>
                    <a:pt x="13344" y="4579"/>
                  </a:lnTo>
                  <a:cubicBezTo>
                    <a:pt x="13040" y="4609"/>
                    <a:pt x="12797" y="4822"/>
                    <a:pt x="12706" y="5096"/>
                  </a:cubicBezTo>
                  <a:cubicBezTo>
                    <a:pt x="12615" y="5430"/>
                    <a:pt x="11733" y="8166"/>
                    <a:pt x="9575" y="8500"/>
                  </a:cubicBezTo>
                  <a:cubicBezTo>
                    <a:pt x="9060" y="8583"/>
                    <a:pt x="8551" y="8618"/>
                    <a:pt x="8057" y="8618"/>
                  </a:cubicBezTo>
                  <a:cubicBezTo>
                    <a:pt x="5288" y="8618"/>
                    <a:pt x="2994" y="7504"/>
                    <a:pt x="2736" y="7375"/>
                  </a:cubicBezTo>
                  <a:lnTo>
                    <a:pt x="578" y="5339"/>
                  </a:lnTo>
                  <a:lnTo>
                    <a:pt x="396" y="536"/>
                  </a:lnTo>
                  <a:lnTo>
                    <a:pt x="16384" y="384"/>
                  </a:lnTo>
                  <a:lnTo>
                    <a:pt x="16505" y="384"/>
                  </a:lnTo>
                  <a:cubicBezTo>
                    <a:pt x="16805" y="370"/>
                    <a:pt x="17080" y="363"/>
                    <a:pt x="17331" y="363"/>
                  </a:cubicBezTo>
                  <a:close/>
                  <a:moveTo>
                    <a:pt x="17285" y="1"/>
                  </a:moveTo>
                  <a:cubicBezTo>
                    <a:pt x="17039" y="1"/>
                    <a:pt x="16779" y="7"/>
                    <a:pt x="16505" y="20"/>
                  </a:cubicBezTo>
                  <a:lnTo>
                    <a:pt x="0" y="202"/>
                  </a:lnTo>
                  <a:lnTo>
                    <a:pt x="244" y="5521"/>
                  </a:lnTo>
                  <a:lnTo>
                    <a:pt x="2523" y="7710"/>
                  </a:lnTo>
                  <a:lnTo>
                    <a:pt x="2554" y="7740"/>
                  </a:lnTo>
                  <a:cubicBezTo>
                    <a:pt x="2657" y="7792"/>
                    <a:pt x="5040" y="9016"/>
                    <a:pt x="8059" y="9016"/>
                  </a:cubicBezTo>
                  <a:cubicBezTo>
                    <a:pt x="8578" y="9016"/>
                    <a:pt x="9117" y="8980"/>
                    <a:pt x="9666" y="8895"/>
                  </a:cubicBezTo>
                  <a:cubicBezTo>
                    <a:pt x="12037" y="8530"/>
                    <a:pt x="13010" y="5582"/>
                    <a:pt x="13101" y="5248"/>
                  </a:cubicBezTo>
                  <a:cubicBezTo>
                    <a:pt x="13131" y="5096"/>
                    <a:pt x="13253" y="5005"/>
                    <a:pt x="13405" y="4974"/>
                  </a:cubicBezTo>
                  <a:cubicBezTo>
                    <a:pt x="13496" y="4974"/>
                    <a:pt x="13618" y="5005"/>
                    <a:pt x="13800" y="5278"/>
                  </a:cubicBezTo>
                  <a:cubicBezTo>
                    <a:pt x="14074" y="5764"/>
                    <a:pt x="14317" y="6251"/>
                    <a:pt x="14560" y="6767"/>
                  </a:cubicBezTo>
                  <a:cubicBezTo>
                    <a:pt x="14742" y="7284"/>
                    <a:pt x="15016" y="7771"/>
                    <a:pt x="15320" y="8226"/>
                  </a:cubicBezTo>
                  <a:cubicBezTo>
                    <a:pt x="15745" y="8804"/>
                    <a:pt x="16444" y="9138"/>
                    <a:pt x="17174" y="9199"/>
                  </a:cubicBezTo>
                  <a:lnTo>
                    <a:pt x="17417" y="9199"/>
                  </a:lnTo>
                  <a:cubicBezTo>
                    <a:pt x="18299" y="9199"/>
                    <a:pt x="19150" y="8834"/>
                    <a:pt x="19758" y="8226"/>
                  </a:cubicBezTo>
                  <a:cubicBezTo>
                    <a:pt x="21429" y="6615"/>
                    <a:pt x="21004" y="1691"/>
                    <a:pt x="20244" y="749"/>
                  </a:cubicBezTo>
                  <a:cubicBezTo>
                    <a:pt x="19850" y="250"/>
                    <a:pt x="18844" y="1"/>
                    <a:pt x="1728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1932;p64">
              <a:extLst>
                <a:ext uri="{FF2B5EF4-FFF2-40B4-BE49-F238E27FC236}">
                  <a16:creationId xmlns:a16="http://schemas.microsoft.com/office/drawing/2014/main" id="{573CB9AE-1D80-4C6A-B5A7-C7531C3D1FD6}"/>
                </a:ext>
              </a:extLst>
            </p:cNvPr>
            <p:cNvSpPr/>
            <p:nvPr/>
          </p:nvSpPr>
          <p:spPr>
            <a:xfrm>
              <a:off x="7512588" y="1919073"/>
              <a:ext cx="37175" cy="80519"/>
            </a:xfrm>
            <a:custGeom>
              <a:avLst/>
              <a:gdLst/>
              <a:ahLst/>
              <a:cxnLst/>
              <a:rect l="l" t="t" r="r" b="b"/>
              <a:pathLst>
                <a:path w="3284" h="7113" extrusionOk="0">
                  <a:moveTo>
                    <a:pt x="2827" y="0"/>
                  </a:moveTo>
                  <a:cubicBezTo>
                    <a:pt x="2554" y="304"/>
                    <a:pt x="31" y="3010"/>
                    <a:pt x="0" y="3952"/>
                  </a:cubicBezTo>
                  <a:cubicBezTo>
                    <a:pt x="0" y="4742"/>
                    <a:pt x="31" y="5532"/>
                    <a:pt x="122" y="6353"/>
                  </a:cubicBezTo>
                  <a:lnTo>
                    <a:pt x="244" y="7113"/>
                  </a:lnTo>
                  <a:lnTo>
                    <a:pt x="517" y="6383"/>
                  </a:lnTo>
                  <a:cubicBezTo>
                    <a:pt x="699" y="5836"/>
                    <a:pt x="1125" y="5380"/>
                    <a:pt x="1642" y="5137"/>
                  </a:cubicBezTo>
                  <a:cubicBezTo>
                    <a:pt x="1797" y="5089"/>
                    <a:pt x="1958" y="5065"/>
                    <a:pt x="2120" y="5065"/>
                  </a:cubicBezTo>
                  <a:cubicBezTo>
                    <a:pt x="2465" y="5065"/>
                    <a:pt x="2811" y="5173"/>
                    <a:pt x="3101" y="5380"/>
                  </a:cubicBezTo>
                  <a:lnTo>
                    <a:pt x="3283" y="5046"/>
                  </a:lnTo>
                  <a:cubicBezTo>
                    <a:pt x="2939" y="4803"/>
                    <a:pt x="2527" y="4681"/>
                    <a:pt x="2119" y="4681"/>
                  </a:cubicBezTo>
                  <a:cubicBezTo>
                    <a:pt x="1915" y="4681"/>
                    <a:pt x="1713" y="4712"/>
                    <a:pt x="1520" y="4773"/>
                  </a:cubicBezTo>
                  <a:cubicBezTo>
                    <a:pt x="1064" y="4955"/>
                    <a:pt x="699" y="5259"/>
                    <a:pt x="456" y="5684"/>
                  </a:cubicBezTo>
                  <a:cubicBezTo>
                    <a:pt x="396" y="5107"/>
                    <a:pt x="365" y="4529"/>
                    <a:pt x="365" y="3952"/>
                  </a:cubicBezTo>
                  <a:cubicBezTo>
                    <a:pt x="396" y="3374"/>
                    <a:pt x="2067" y="1368"/>
                    <a:pt x="3101" y="274"/>
                  </a:cubicBezTo>
                  <a:lnTo>
                    <a:pt x="282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1933;p64">
              <a:extLst>
                <a:ext uri="{FF2B5EF4-FFF2-40B4-BE49-F238E27FC236}">
                  <a16:creationId xmlns:a16="http://schemas.microsoft.com/office/drawing/2014/main" id="{4471556F-A95E-48E4-BE9D-90A45040B2B4}"/>
                </a:ext>
              </a:extLst>
            </p:cNvPr>
            <p:cNvSpPr/>
            <p:nvPr/>
          </p:nvSpPr>
          <p:spPr>
            <a:xfrm>
              <a:off x="7702515" y="1955546"/>
              <a:ext cx="44748" cy="41986"/>
            </a:xfrm>
            <a:custGeom>
              <a:avLst/>
              <a:gdLst/>
              <a:ahLst/>
              <a:cxnLst/>
              <a:rect l="l" t="t" r="r" b="b"/>
              <a:pathLst>
                <a:path w="3953" h="3709" extrusionOk="0">
                  <a:moveTo>
                    <a:pt x="1" y="0"/>
                  </a:moveTo>
                  <a:cubicBezTo>
                    <a:pt x="122" y="213"/>
                    <a:pt x="305" y="426"/>
                    <a:pt x="518" y="608"/>
                  </a:cubicBezTo>
                  <a:cubicBezTo>
                    <a:pt x="852" y="973"/>
                    <a:pt x="1308" y="1429"/>
                    <a:pt x="1885" y="1946"/>
                  </a:cubicBezTo>
                  <a:cubicBezTo>
                    <a:pt x="2432" y="2462"/>
                    <a:pt x="2919" y="2918"/>
                    <a:pt x="3314" y="3222"/>
                  </a:cubicBezTo>
                  <a:cubicBezTo>
                    <a:pt x="3496" y="3405"/>
                    <a:pt x="3709" y="3557"/>
                    <a:pt x="3952" y="3709"/>
                  </a:cubicBezTo>
                  <a:cubicBezTo>
                    <a:pt x="3344" y="3009"/>
                    <a:pt x="2706" y="2402"/>
                    <a:pt x="2007" y="1794"/>
                  </a:cubicBezTo>
                  <a:cubicBezTo>
                    <a:pt x="1369" y="1155"/>
                    <a:pt x="700" y="547"/>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1934;p64">
              <a:extLst>
                <a:ext uri="{FF2B5EF4-FFF2-40B4-BE49-F238E27FC236}">
                  <a16:creationId xmlns:a16="http://schemas.microsoft.com/office/drawing/2014/main" id="{98533FB3-887E-40BF-8EC3-EBA3440302C7}"/>
                </a:ext>
              </a:extLst>
            </p:cNvPr>
            <p:cNvSpPr/>
            <p:nvPr/>
          </p:nvSpPr>
          <p:spPr>
            <a:xfrm>
              <a:off x="7727294" y="1987548"/>
              <a:ext cx="20659" cy="17897"/>
            </a:xfrm>
            <a:custGeom>
              <a:avLst/>
              <a:gdLst/>
              <a:ahLst/>
              <a:cxnLst/>
              <a:rect l="l" t="t" r="r" b="b"/>
              <a:pathLst>
                <a:path w="1825" h="1581" extrusionOk="0">
                  <a:moveTo>
                    <a:pt x="0" y="0"/>
                  </a:moveTo>
                  <a:lnTo>
                    <a:pt x="0" y="0"/>
                  </a:lnTo>
                  <a:cubicBezTo>
                    <a:pt x="243" y="334"/>
                    <a:pt x="547" y="608"/>
                    <a:pt x="882" y="821"/>
                  </a:cubicBezTo>
                  <a:cubicBezTo>
                    <a:pt x="1155" y="1125"/>
                    <a:pt x="1490" y="1368"/>
                    <a:pt x="1824" y="1581"/>
                  </a:cubicBezTo>
                  <a:cubicBezTo>
                    <a:pt x="1611" y="1216"/>
                    <a:pt x="1338" y="912"/>
                    <a:pt x="1003" y="669"/>
                  </a:cubicBezTo>
                  <a:cubicBezTo>
                    <a:pt x="730" y="395"/>
                    <a:pt x="365" y="152"/>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1935;p64">
              <a:extLst>
                <a:ext uri="{FF2B5EF4-FFF2-40B4-BE49-F238E27FC236}">
                  <a16:creationId xmlns:a16="http://schemas.microsoft.com/office/drawing/2014/main" id="{3D22A6A2-D6A3-4EC4-AA18-041CEB5EE294}"/>
                </a:ext>
              </a:extLst>
            </p:cNvPr>
            <p:cNvSpPr/>
            <p:nvPr/>
          </p:nvSpPr>
          <p:spPr>
            <a:xfrm>
              <a:off x="7764458" y="1933178"/>
              <a:ext cx="9294" cy="58502"/>
            </a:xfrm>
            <a:custGeom>
              <a:avLst/>
              <a:gdLst/>
              <a:ahLst/>
              <a:cxnLst/>
              <a:rect l="l" t="t" r="r" b="b"/>
              <a:pathLst>
                <a:path w="821" h="5168" extrusionOk="0">
                  <a:moveTo>
                    <a:pt x="365" y="1"/>
                  </a:moveTo>
                  <a:lnTo>
                    <a:pt x="365" y="1"/>
                  </a:lnTo>
                  <a:cubicBezTo>
                    <a:pt x="456" y="852"/>
                    <a:pt x="517" y="1733"/>
                    <a:pt x="486" y="2615"/>
                  </a:cubicBezTo>
                  <a:cubicBezTo>
                    <a:pt x="395" y="3466"/>
                    <a:pt x="243" y="4317"/>
                    <a:pt x="0" y="5168"/>
                  </a:cubicBezTo>
                  <a:cubicBezTo>
                    <a:pt x="152" y="4955"/>
                    <a:pt x="243" y="4712"/>
                    <a:pt x="334" y="4469"/>
                  </a:cubicBezTo>
                  <a:cubicBezTo>
                    <a:pt x="730" y="3283"/>
                    <a:pt x="821" y="2007"/>
                    <a:pt x="578" y="761"/>
                  </a:cubicBezTo>
                  <a:cubicBezTo>
                    <a:pt x="547" y="487"/>
                    <a:pt x="456" y="213"/>
                    <a:pt x="3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1936;p64">
              <a:extLst>
                <a:ext uri="{FF2B5EF4-FFF2-40B4-BE49-F238E27FC236}">
                  <a16:creationId xmlns:a16="http://schemas.microsoft.com/office/drawing/2014/main" id="{C19ACAE7-EBB1-48D8-8CC7-CE8221D2C890}"/>
                </a:ext>
              </a:extLst>
            </p:cNvPr>
            <p:cNvSpPr/>
            <p:nvPr/>
          </p:nvSpPr>
          <p:spPr>
            <a:xfrm>
              <a:off x="7624067" y="1973432"/>
              <a:ext cx="61603" cy="34458"/>
            </a:xfrm>
            <a:custGeom>
              <a:avLst/>
              <a:gdLst/>
              <a:ahLst/>
              <a:cxnLst/>
              <a:rect l="l" t="t" r="r" b="b"/>
              <a:pathLst>
                <a:path w="5442" h="3044" extrusionOk="0">
                  <a:moveTo>
                    <a:pt x="5441" y="1"/>
                  </a:moveTo>
                  <a:cubicBezTo>
                    <a:pt x="5411" y="1"/>
                    <a:pt x="5320" y="366"/>
                    <a:pt x="4985" y="852"/>
                  </a:cubicBezTo>
                  <a:cubicBezTo>
                    <a:pt x="4560" y="1521"/>
                    <a:pt x="3952" y="2068"/>
                    <a:pt x="3253" y="2433"/>
                  </a:cubicBezTo>
                  <a:cubicBezTo>
                    <a:pt x="2612" y="2739"/>
                    <a:pt x="1895" y="2892"/>
                    <a:pt x="1171" y="2892"/>
                  </a:cubicBezTo>
                  <a:cubicBezTo>
                    <a:pt x="1105" y="2892"/>
                    <a:pt x="1039" y="2891"/>
                    <a:pt x="973" y="2888"/>
                  </a:cubicBezTo>
                  <a:cubicBezTo>
                    <a:pt x="431" y="2834"/>
                    <a:pt x="82" y="2732"/>
                    <a:pt x="13" y="2732"/>
                  </a:cubicBezTo>
                  <a:cubicBezTo>
                    <a:pt x="5" y="2732"/>
                    <a:pt x="1" y="2733"/>
                    <a:pt x="1" y="2737"/>
                  </a:cubicBezTo>
                  <a:cubicBezTo>
                    <a:pt x="1" y="2767"/>
                    <a:pt x="92" y="2797"/>
                    <a:pt x="244" y="2858"/>
                  </a:cubicBezTo>
                  <a:cubicBezTo>
                    <a:pt x="487" y="2919"/>
                    <a:pt x="730" y="2980"/>
                    <a:pt x="973" y="3010"/>
                  </a:cubicBezTo>
                  <a:cubicBezTo>
                    <a:pt x="1149" y="3032"/>
                    <a:pt x="1324" y="3043"/>
                    <a:pt x="1497" y="3043"/>
                  </a:cubicBezTo>
                  <a:cubicBezTo>
                    <a:pt x="2975" y="3043"/>
                    <a:pt x="4345" y="2249"/>
                    <a:pt x="5107" y="943"/>
                  </a:cubicBezTo>
                  <a:cubicBezTo>
                    <a:pt x="5229" y="730"/>
                    <a:pt x="5320" y="487"/>
                    <a:pt x="5411" y="274"/>
                  </a:cubicBezTo>
                  <a:cubicBezTo>
                    <a:pt x="5441" y="183"/>
                    <a:pt x="5441" y="92"/>
                    <a:pt x="544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1937;p64">
              <a:extLst>
                <a:ext uri="{FF2B5EF4-FFF2-40B4-BE49-F238E27FC236}">
                  <a16:creationId xmlns:a16="http://schemas.microsoft.com/office/drawing/2014/main" id="{43626366-A5AA-4B42-B750-1E062DC13749}"/>
                </a:ext>
              </a:extLst>
            </p:cNvPr>
            <p:cNvSpPr/>
            <p:nvPr/>
          </p:nvSpPr>
          <p:spPr>
            <a:xfrm>
              <a:off x="7581402" y="1949694"/>
              <a:ext cx="35103" cy="31662"/>
            </a:xfrm>
            <a:custGeom>
              <a:avLst/>
              <a:gdLst/>
              <a:ahLst/>
              <a:cxnLst/>
              <a:rect l="l" t="t" r="r" b="b"/>
              <a:pathLst>
                <a:path w="3101" h="2797" extrusionOk="0">
                  <a:moveTo>
                    <a:pt x="1" y="1"/>
                  </a:moveTo>
                  <a:lnTo>
                    <a:pt x="1" y="1"/>
                  </a:lnTo>
                  <a:cubicBezTo>
                    <a:pt x="487" y="487"/>
                    <a:pt x="1004" y="973"/>
                    <a:pt x="1520" y="1429"/>
                  </a:cubicBezTo>
                  <a:cubicBezTo>
                    <a:pt x="2037" y="1916"/>
                    <a:pt x="2554" y="2371"/>
                    <a:pt x="3101" y="2797"/>
                  </a:cubicBezTo>
                  <a:cubicBezTo>
                    <a:pt x="2675" y="2250"/>
                    <a:pt x="2219" y="1733"/>
                    <a:pt x="1672" y="1277"/>
                  </a:cubicBezTo>
                  <a:cubicBezTo>
                    <a:pt x="1156" y="791"/>
                    <a:pt x="608" y="36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1938;p64">
              <a:extLst>
                <a:ext uri="{FF2B5EF4-FFF2-40B4-BE49-F238E27FC236}">
                  <a16:creationId xmlns:a16="http://schemas.microsoft.com/office/drawing/2014/main" id="{0EB41BAF-E3DC-4A19-91DA-9E5C56138308}"/>
                </a:ext>
              </a:extLst>
            </p:cNvPr>
            <p:cNvSpPr/>
            <p:nvPr/>
          </p:nvSpPr>
          <p:spPr>
            <a:xfrm>
              <a:off x="7567297" y="1946603"/>
              <a:ext cx="43367" cy="37514"/>
            </a:xfrm>
            <a:custGeom>
              <a:avLst/>
              <a:gdLst/>
              <a:ahLst/>
              <a:cxnLst/>
              <a:rect l="l" t="t" r="r" b="b"/>
              <a:pathLst>
                <a:path w="3831" h="3314" extrusionOk="0">
                  <a:moveTo>
                    <a:pt x="0" y="0"/>
                  </a:moveTo>
                  <a:cubicBezTo>
                    <a:pt x="578" y="608"/>
                    <a:pt x="1186" y="1185"/>
                    <a:pt x="1854" y="1733"/>
                  </a:cubicBezTo>
                  <a:cubicBezTo>
                    <a:pt x="2462" y="2310"/>
                    <a:pt x="3131" y="2827"/>
                    <a:pt x="3830" y="3313"/>
                  </a:cubicBezTo>
                  <a:cubicBezTo>
                    <a:pt x="3253" y="2675"/>
                    <a:pt x="2645" y="2097"/>
                    <a:pt x="1976" y="1581"/>
                  </a:cubicBezTo>
                  <a:cubicBezTo>
                    <a:pt x="1368" y="1003"/>
                    <a:pt x="699" y="456"/>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1939;p64">
              <a:extLst>
                <a:ext uri="{FF2B5EF4-FFF2-40B4-BE49-F238E27FC236}">
                  <a16:creationId xmlns:a16="http://schemas.microsoft.com/office/drawing/2014/main" id="{3222B753-7D23-4D40-844E-FAA6F80E7456}"/>
                </a:ext>
              </a:extLst>
            </p:cNvPr>
            <p:cNvSpPr/>
            <p:nvPr/>
          </p:nvSpPr>
          <p:spPr>
            <a:xfrm>
              <a:off x="7935809" y="2097307"/>
              <a:ext cx="41986" cy="198213"/>
            </a:xfrm>
            <a:custGeom>
              <a:avLst/>
              <a:gdLst/>
              <a:ahLst/>
              <a:cxnLst/>
              <a:rect l="l" t="t" r="r" b="b"/>
              <a:pathLst>
                <a:path w="3709" h="17510" extrusionOk="0">
                  <a:moveTo>
                    <a:pt x="851" y="0"/>
                  </a:moveTo>
                  <a:lnTo>
                    <a:pt x="61" y="15988"/>
                  </a:lnTo>
                  <a:cubicBezTo>
                    <a:pt x="0" y="16779"/>
                    <a:pt x="608" y="17447"/>
                    <a:pt x="1429" y="17508"/>
                  </a:cubicBezTo>
                  <a:cubicBezTo>
                    <a:pt x="1448" y="17509"/>
                    <a:pt x="1467" y="17509"/>
                    <a:pt x="1485" y="17509"/>
                  </a:cubicBezTo>
                  <a:cubicBezTo>
                    <a:pt x="2251" y="17509"/>
                    <a:pt x="2889" y="16912"/>
                    <a:pt x="2948" y="16140"/>
                  </a:cubicBezTo>
                  <a:lnTo>
                    <a:pt x="3708" y="122"/>
                  </a:lnTo>
                  <a:lnTo>
                    <a:pt x="85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1940;p64">
              <a:extLst>
                <a:ext uri="{FF2B5EF4-FFF2-40B4-BE49-F238E27FC236}">
                  <a16:creationId xmlns:a16="http://schemas.microsoft.com/office/drawing/2014/main" id="{FF1551EE-2984-4D62-9D29-4918D885FE16}"/>
                </a:ext>
              </a:extLst>
            </p:cNvPr>
            <p:cNvSpPr/>
            <p:nvPr/>
          </p:nvSpPr>
          <p:spPr>
            <a:xfrm>
              <a:off x="7935458" y="2096276"/>
              <a:ext cx="43367" cy="199232"/>
            </a:xfrm>
            <a:custGeom>
              <a:avLst/>
              <a:gdLst/>
              <a:ahLst/>
              <a:cxnLst/>
              <a:rect l="l" t="t" r="r" b="b"/>
              <a:pathLst>
                <a:path w="3831" h="17600" extrusionOk="0">
                  <a:moveTo>
                    <a:pt x="761" y="0"/>
                  </a:moveTo>
                  <a:lnTo>
                    <a:pt x="761" y="91"/>
                  </a:lnTo>
                  <a:cubicBezTo>
                    <a:pt x="517" y="5198"/>
                    <a:pt x="305" y="9727"/>
                    <a:pt x="153" y="13040"/>
                  </a:cubicBezTo>
                  <a:cubicBezTo>
                    <a:pt x="122" y="13861"/>
                    <a:pt x="92" y="14590"/>
                    <a:pt x="62" y="15259"/>
                  </a:cubicBezTo>
                  <a:cubicBezTo>
                    <a:pt x="31" y="15593"/>
                    <a:pt x="1" y="15867"/>
                    <a:pt x="1" y="16171"/>
                  </a:cubicBezTo>
                  <a:cubicBezTo>
                    <a:pt x="31" y="16414"/>
                    <a:pt x="92" y="16687"/>
                    <a:pt x="244" y="16900"/>
                  </a:cubicBezTo>
                  <a:cubicBezTo>
                    <a:pt x="426" y="17204"/>
                    <a:pt x="730" y="17447"/>
                    <a:pt x="1065" y="17538"/>
                  </a:cubicBezTo>
                  <a:cubicBezTo>
                    <a:pt x="1186" y="17569"/>
                    <a:pt x="1308" y="17599"/>
                    <a:pt x="1460" y="17599"/>
                  </a:cubicBezTo>
                  <a:cubicBezTo>
                    <a:pt x="1460" y="17569"/>
                    <a:pt x="1308" y="17569"/>
                    <a:pt x="1095" y="17508"/>
                  </a:cubicBezTo>
                  <a:cubicBezTo>
                    <a:pt x="761" y="17386"/>
                    <a:pt x="487" y="17174"/>
                    <a:pt x="305" y="16870"/>
                  </a:cubicBezTo>
                  <a:cubicBezTo>
                    <a:pt x="183" y="16657"/>
                    <a:pt x="122" y="16414"/>
                    <a:pt x="122" y="16171"/>
                  </a:cubicBezTo>
                  <a:cubicBezTo>
                    <a:pt x="122" y="15897"/>
                    <a:pt x="183" y="15593"/>
                    <a:pt x="183" y="15259"/>
                  </a:cubicBezTo>
                  <a:cubicBezTo>
                    <a:pt x="213" y="14590"/>
                    <a:pt x="244" y="13861"/>
                    <a:pt x="305" y="13040"/>
                  </a:cubicBezTo>
                  <a:cubicBezTo>
                    <a:pt x="456" y="9778"/>
                    <a:pt x="697" y="5256"/>
                    <a:pt x="968" y="190"/>
                  </a:cubicBezTo>
                  <a:lnTo>
                    <a:pt x="968" y="190"/>
                  </a:lnTo>
                  <a:lnTo>
                    <a:pt x="2311" y="274"/>
                  </a:lnTo>
                  <a:lnTo>
                    <a:pt x="3644" y="330"/>
                  </a:lnTo>
                  <a:lnTo>
                    <a:pt x="3644" y="330"/>
                  </a:lnTo>
                  <a:cubicBezTo>
                    <a:pt x="3403" y="5372"/>
                    <a:pt x="3191" y="9898"/>
                    <a:pt x="3040" y="13192"/>
                  </a:cubicBezTo>
                  <a:cubicBezTo>
                    <a:pt x="3010" y="14012"/>
                    <a:pt x="2979" y="14742"/>
                    <a:pt x="2949" y="15380"/>
                  </a:cubicBezTo>
                  <a:cubicBezTo>
                    <a:pt x="2919" y="15715"/>
                    <a:pt x="2888" y="16019"/>
                    <a:pt x="2888" y="16292"/>
                  </a:cubicBezTo>
                  <a:cubicBezTo>
                    <a:pt x="2888" y="16535"/>
                    <a:pt x="2797" y="16778"/>
                    <a:pt x="2645" y="16991"/>
                  </a:cubicBezTo>
                  <a:cubicBezTo>
                    <a:pt x="2432" y="17265"/>
                    <a:pt x="2128" y="17447"/>
                    <a:pt x="1794" y="17538"/>
                  </a:cubicBezTo>
                  <a:cubicBezTo>
                    <a:pt x="1581" y="17599"/>
                    <a:pt x="1460" y="17599"/>
                    <a:pt x="1460" y="17599"/>
                  </a:cubicBezTo>
                  <a:cubicBezTo>
                    <a:pt x="1551" y="17599"/>
                    <a:pt x="1672" y="17599"/>
                    <a:pt x="1794" y="17569"/>
                  </a:cubicBezTo>
                  <a:cubicBezTo>
                    <a:pt x="2432" y="17447"/>
                    <a:pt x="2919" y="16930"/>
                    <a:pt x="2979" y="16292"/>
                  </a:cubicBezTo>
                  <a:cubicBezTo>
                    <a:pt x="3010" y="16019"/>
                    <a:pt x="3010" y="15715"/>
                    <a:pt x="3040" y="15380"/>
                  </a:cubicBezTo>
                  <a:cubicBezTo>
                    <a:pt x="3071" y="14742"/>
                    <a:pt x="3101" y="13982"/>
                    <a:pt x="3162" y="13161"/>
                  </a:cubicBezTo>
                  <a:cubicBezTo>
                    <a:pt x="3314" y="9879"/>
                    <a:pt x="3557" y="5319"/>
                    <a:pt x="3831" y="213"/>
                  </a:cubicBezTo>
                  <a:lnTo>
                    <a:pt x="3831" y="122"/>
                  </a:lnTo>
                  <a:lnTo>
                    <a:pt x="3739" y="122"/>
                  </a:lnTo>
                  <a:lnTo>
                    <a:pt x="2280" y="61"/>
                  </a:lnTo>
                  <a:lnTo>
                    <a:pt x="85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1941;p64">
              <a:extLst>
                <a:ext uri="{FF2B5EF4-FFF2-40B4-BE49-F238E27FC236}">
                  <a16:creationId xmlns:a16="http://schemas.microsoft.com/office/drawing/2014/main" id="{E1A29437-8C62-4D5D-8307-17C1E7ADB3A4}"/>
                </a:ext>
              </a:extLst>
            </p:cNvPr>
            <p:cNvSpPr/>
            <p:nvPr/>
          </p:nvSpPr>
          <p:spPr>
            <a:xfrm>
              <a:off x="7940620" y="2175052"/>
              <a:ext cx="28572" cy="114615"/>
            </a:xfrm>
            <a:custGeom>
              <a:avLst/>
              <a:gdLst/>
              <a:ahLst/>
              <a:cxnLst/>
              <a:rect l="l" t="t" r="r" b="b"/>
              <a:pathLst>
                <a:path w="2524" h="10125" extrusionOk="0">
                  <a:moveTo>
                    <a:pt x="1436" y="0"/>
                  </a:moveTo>
                  <a:cubicBezTo>
                    <a:pt x="882" y="0"/>
                    <a:pt x="425" y="446"/>
                    <a:pt x="396" y="1005"/>
                  </a:cubicBezTo>
                  <a:lnTo>
                    <a:pt x="31" y="9029"/>
                  </a:lnTo>
                  <a:cubicBezTo>
                    <a:pt x="1" y="9607"/>
                    <a:pt x="426" y="10093"/>
                    <a:pt x="1004" y="10123"/>
                  </a:cubicBezTo>
                  <a:cubicBezTo>
                    <a:pt x="1024" y="10124"/>
                    <a:pt x="1045" y="10125"/>
                    <a:pt x="1065" y="10125"/>
                  </a:cubicBezTo>
                  <a:cubicBezTo>
                    <a:pt x="1644" y="10125"/>
                    <a:pt x="2099" y="9708"/>
                    <a:pt x="2128" y="9120"/>
                  </a:cubicBezTo>
                  <a:lnTo>
                    <a:pt x="2493" y="1126"/>
                  </a:lnTo>
                  <a:cubicBezTo>
                    <a:pt x="2523" y="518"/>
                    <a:pt x="2098" y="32"/>
                    <a:pt x="1490" y="2"/>
                  </a:cubicBezTo>
                  <a:cubicBezTo>
                    <a:pt x="1472" y="1"/>
                    <a:pt x="1454" y="0"/>
                    <a:pt x="1436" y="0"/>
                  </a:cubicBez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1942;p64">
              <a:extLst>
                <a:ext uri="{FF2B5EF4-FFF2-40B4-BE49-F238E27FC236}">
                  <a16:creationId xmlns:a16="http://schemas.microsoft.com/office/drawing/2014/main" id="{C7AAFBBA-06BB-4399-AA36-31EB2AA6972D}"/>
                </a:ext>
              </a:extLst>
            </p:cNvPr>
            <p:cNvSpPr/>
            <p:nvPr/>
          </p:nvSpPr>
          <p:spPr>
            <a:xfrm>
              <a:off x="7811934" y="2103408"/>
              <a:ext cx="215057" cy="137040"/>
            </a:xfrm>
            <a:custGeom>
              <a:avLst/>
              <a:gdLst/>
              <a:ahLst/>
              <a:cxnLst/>
              <a:rect l="l" t="t" r="r" b="b"/>
              <a:pathLst>
                <a:path w="18998" h="12106" extrusionOk="0">
                  <a:moveTo>
                    <a:pt x="9347" y="1"/>
                  </a:moveTo>
                  <a:cubicBezTo>
                    <a:pt x="9195" y="1"/>
                    <a:pt x="9043" y="24"/>
                    <a:pt x="8907" y="69"/>
                  </a:cubicBezTo>
                  <a:cubicBezTo>
                    <a:pt x="8390" y="252"/>
                    <a:pt x="1" y="5267"/>
                    <a:pt x="1" y="5267"/>
                  </a:cubicBezTo>
                  <a:lnTo>
                    <a:pt x="4712" y="12106"/>
                  </a:lnTo>
                  <a:lnTo>
                    <a:pt x="5229" y="10829"/>
                  </a:lnTo>
                  <a:cubicBezTo>
                    <a:pt x="6840" y="10221"/>
                    <a:pt x="10791" y="9006"/>
                    <a:pt x="10791" y="9006"/>
                  </a:cubicBezTo>
                  <a:lnTo>
                    <a:pt x="14347" y="9097"/>
                  </a:lnTo>
                  <a:cubicBezTo>
                    <a:pt x="14347" y="9097"/>
                    <a:pt x="16460" y="9548"/>
                    <a:pt x="17203" y="9548"/>
                  </a:cubicBezTo>
                  <a:cubicBezTo>
                    <a:pt x="17301" y="9548"/>
                    <a:pt x="17375" y="9540"/>
                    <a:pt x="17417" y="9522"/>
                  </a:cubicBezTo>
                  <a:cubicBezTo>
                    <a:pt x="17843" y="9340"/>
                    <a:pt x="18116" y="8945"/>
                    <a:pt x="18177" y="8489"/>
                  </a:cubicBezTo>
                  <a:lnTo>
                    <a:pt x="18451" y="8489"/>
                  </a:lnTo>
                  <a:cubicBezTo>
                    <a:pt x="18907" y="8154"/>
                    <a:pt x="18998" y="7547"/>
                    <a:pt x="18724" y="7091"/>
                  </a:cubicBezTo>
                  <a:cubicBezTo>
                    <a:pt x="18998" y="6148"/>
                    <a:pt x="18177" y="5084"/>
                    <a:pt x="18177" y="5084"/>
                  </a:cubicBezTo>
                  <a:cubicBezTo>
                    <a:pt x="18481" y="3929"/>
                    <a:pt x="17144" y="3078"/>
                    <a:pt x="17144" y="3078"/>
                  </a:cubicBezTo>
                  <a:cubicBezTo>
                    <a:pt x="17144" y="3078"/>
                    <a:pt x="10001" y="252"/>
                    <a:pt x="9788" y="69"/>
                  </a:cubicBezTo>
                  <a:cubicBezTo>
                    <a:pt x="9651" y="24"/>
                    <a:pt x="9499" y="1"/>
                    <a:pt x="934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1943;p64">
              <a:extLst>
                <a:ext uri="{FF2B5EF4-FFF2-40B4-BE49-F238E27FC236}">
                  <a16:creationId xmlns:a16="http://schemas.microsoft.com/office/drawing/2014/main" id="{45E320E2-2236-4B13-90EA-02FF4FEB0F0F}"/>
                </a:ext>
              </a:extLst>
            </p:cNvPr>
            <p:cNvSpPr/>
            <p:nvPr/>
          </p:nvSpPr>
          <p:spPr>
            <a:xfrm>
              <a:off x="7933737" y="2130338"/>
              <a:ext cx="85341" cy="36133"/>
            </a:xfrm>
            <a:custGeom>
              <a:avLst/>
              <a:gdLst/>
              <a:ahLst/>
              <a:cxnLst/>
              <a:rect l="l" t="t" r="r" b="b"/>
              <a:pathLst>
                <a:path w="7539" h="3192" extrusionOk="0">
                  <a:moveTo>
                    <a:pt x="1" y="0"/>
                  </a:moveTo>
                  <a:cubicBezTo>
                    <a:pt x="396" y="122"/>
                    <a:pt x="791" y="243"/>
                    <a:pt x="1186" y="335"/>
                  </a:cubicBezTo>
                  <a:cubicBezTo>
                    <a:pt x="2098" y="578"/>
                    <a:pt x="3040" y="882"/>
                    <a:pt x="3922" y="1247"/>
                  </a:cubicBezTo>
                  <a:cubicBezTo>
                    <a:pt x="4803" y="1642"/>
                    <a:pt x="5654" y="2067"/>
                    <a:pt x="6505" y="2584"/>
                  </a:cubicBezTo>
                  <a:cubicBezTo>
                    <a:pt x="6840" y="2797"/>
                    <a:pt x="7174" y="3009"/>
                    <a:pt x="7539" y="3192"/>
                  </a:cubicBezTo>
                  <a:cubicBezTo>
                    <a:pt x="7539" y="3161"/>
                    <a:pt x="7448" y="3101"/>
                    <a:pt x="7296" y="2949"/>
                  </a:cubicBezTo>
                  <a:cubicBezTo>
                    <a:pt x="7144" y="2827"/>
                    <a:pt x="6870" y="2645"/>
                    <a:pt x="6566" y="2432"/>
                  </a:cubicBezTo>
                  <a:cubicBezTo>
                    <a:pt x="4955" y="1368"/>
                    <a:pt x="3131" y="578"/>
                    <a:pt x="1217" y="152"/>
                  </a:cubicBezTo>
                  <a:cubicBezTo>
                    <a:pt x="852" y="91"/>
                    <a:pt x="548" y="31"/>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1944;p64">
              <a:extLst>
                <a:ext uri="{FF2B5EF4-FFF2-40B4-BE49-F238E27FC236}">
                  <a16:creationId xmlns:a16="http://schemas.microsoft.com/office/drawing/2014/main" id="{6740D972-AC81-4D8C-BD33-E1C6F61983AF}"/>
                </a:ext>
              </a:extLst>
            </p:cNvPr>
            <p:cNvSpPr/>
            <p:nvPr/>
          </p:nvSpPr>
          <p:spPr>
            <a:xfrm>
              <a:off x="7949562" y="2155457"/>
              <a:ext cx="75029" cy="26851"/>
            </a:xfrm>
            <a:custGeom>
              <a:avLst/>
              <a:gdLst/>
              <a:ahLst/>
              <a:cxnLst/>
              <a:rect l="l" t="t" r="r" b="b"/>
              <a:pathLst>
                <a:path w="6628" h="2372" extrusionOk="0">
                  <a:moveTo>
                    <a:pt x="1" y="0"/>
                  </a:moveTo>
                  <a:lnTo>
                    <a:pt x="1" y="0"/>
                  </a:lnTo>
                  <a:cubicBezTo>
                    <a:pt x="305" y="183"/>
                    <a:pt x="639" y="304"/>
                    <a:pt x="974" y="395"/>
                  </a:cubicBezTo>
                  <a:lnTo>
                    <a:pt x="3284" y="1216"/>
                  </a:lnTo>
                  <a:lnTo>
                    <a:pt x="5624" y="2067"/>
                  </a:lnTo>
                  <a:cubicBezTo>
                    <a:pt x="5958" y="2189"/>
                    <a:pt x="6262" y="2310"/>
                    <a:pt x="6627" y="2371"/>
                  </a:cubicBezTo>
                  <a:cubicBezTo>
                    <a:pt x="6323" y="2189"/>
                    <a:pt x="6019" y="2037"/>
                    <a:pt x="5685" y="1945"/>
                  </a:cubicBezTo>
                  <a:cubicBezTo>
                    <a:pt x="5107" y="1702"/>
                    <a:pt x="4287" y="1368"/>
                    <a:pt x="3375" y="1034"/>
                  </a:cubicBezTo>
                  <a:cubicBezTo>
                    <a:pt x="2463" y="730"/>
                    <a:pt x="1612" y="456"/>
                    <a:pt x="1004" y="274"/>
                  </a:cubicBezTo>
                  <a:cubicBezTo>
                    <a:pt x="700" y="152"/>
                    <a:pt x="366" y="6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1945;p64">
              <a:extLst>
                <a:ext uri="{FF2B5EF4-FFF2-40B4-BE49-F238E27FC236}">
                  <a16:creationId xmlns:a16="http://schemas.microsoft.com/office/drawing/2014/main" id="{B97E025F-B89F-4C87-8AE5-03EBC7F05085}"/>
                </a:ext>
              </a:extLst>
            </p:cNvPr>
            <p:cNvSpPr/>
            <p:nvPr/>
          </p:nvSpPr>
          <p:spPr>
            <a:xfrm>
              <a:off x="7951634" y="2179399"/>
              <a:ext cx="68486" cy="18735"/>
            </a:xfrm>
            <a:custGeom>
              <a:avLst/>
              <a:gdLst/>
              <a:ahLst/>
              <a:cxnLst/>
              <a:rect l="l" t="t" r="r" b="b"/>
              <a:pathLst>
                <a:path w="6050" h="1655" extrusionOk="0">
                  <a:moveTo>
                    <a:pt x="250" y="1"/>
                  </a:moveTo>
                  <a:cubicBezTo>
                    <a:pt x="165" y="1"/>
                    <a:pt x="82" y="5"/>
                    <a:pt x="0" y="13"/>
                  </a:cubicBezTo>
                  <a:cubicBezTo>
                    <a:pt x="304" y="104"/>
                    <a:pt x="608" y="165"/>
                    <a:pt x="912" y="226"/>
                  </a:cubicBezTo>
                  <a:cubicBezTo>
                    <a:pt x="1459" y="317"/>
                    <a:pt x="2250" y="469"/>
                    <a:pt x="3070" y="712"/>
                  </a:cubicBezTo>
                  <a:cubicBezTo>
                    <a:pt x="3891" y="925"/>
                    <a:pt x="4651" y="1168"/>
                    <a:pt x="5168" y="1350"/>
                  </a:cubicBezTo>
                  <a:cubicBezTo>
                    <a:pt x="5472" y="1472"/>
                    <a:pt x="5745" y="1563"/>
                    <a:pt x="6049" y="1654"/>
                  </a:cubicBezTo>
                  <a:cubicBezTo>
                    <a:pt x="5806" y="1472"/>
                    <a:pt x="5502" y="1320"/>
                    <a:pt x="5228" y="1198"/>
                  </a:cubicBezTo>
                  <a:cubicBezTo>
                    <a:pt x="3861" y="651"/>
                    <a:pt x="2402" y="256"/>
                    <a:pt x="943" y="74"/>
                  </a:cubicBezTo>
                  <a:cubicBezTo>
                    <a:pt x="720" y="29"/>
                    <a:pt x="481" y="1"/>
                    <a:pt x="2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1946;p64">
              <a:extLst>
                <a:ext uri="{FF2B5EF4-FFF2-40B4-BE49-F238E27FC236}">
                  <a16:creationId xmlns:a16="http://schemas.microsoft.com/office/drawing/2014/main" id="{37F5AEFE-AD7D-4A71-9784-607BCDC3EB6D}"/>
                </a:ext>
              </a:extLst>
            </p:cNvPr>
            <p:cNvSpPr/>
            <p:nvPr/>
          </p:nvSpPr>
          <p:spPr>
            <a:xfrm>
              <a:off x="7162652" y="2592772"/>
              <a:ext cx="39246" cy="35454"/>
            </a:xfrm>
            <a:custGeom>
              <a:avLst/>
              <a:gdLst/>
              <a:ahLst/>
              <a:cxnLst/>
              <a:rect l="l" t="t" r="r" b="b"/>
              <a:pathLst>
                <a:path w="3467" h="3132" extrusionOk="0">
                  <a:moveTo>
                    <a:pt x="3466" y="1"/>
                  </a:moveTo>
                  <a:cubicBezTo>
                    <a:pt x="3193" y="274"/>
                    <a:pt x="2767" y="457"/>
                    <a:pt x="2372" y="457"/>
                  </a:cubicBezTo>
                  <a:cubicBezTo>
                    <a:pt x="1946" y="487"/>
                    <a:pt x="1551" y="518"/>
                    <a:pt x="1156" y="578"/>
                  </a:cubicBezTo>
                  <a:cubicBezTo>
                    <a:pt x="730" y="639"/>
                    <a:pt x="366" y="913"/>
                    <a:pt x="153" y="1308"/>
                  </a:cubicBezTo>
                  <a:cubicBezTo>
                    <a:pt x="1" y="1733"/>
                    <a:pt x="62" y="2220"/>
                    <a:pt x="335" y="2585"/>
                  </a:cubicBezTo>
                  <a:cubicBezTo>
                    <a:pt x="578" y="2919"/>
                    <a:pt x="974" y="3132"/>
                    <a:pt x="1430" y="3132"/>
                  </a:cubicBezTo>
                  <a:lnTo>
                    <a:pt x="3466" y="2250"/>
                  </a:lnTo>
                  <a:lnTo>
                    <a:pt x="3466"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1947;p64">
              <a:extLst>
                <a:ext uri="{FF2B5EF4-FFF2-40B4-BE49-F238E27FC236}">
                  <a16:creationId xmlns:a16="http://schemas.microsoft.com/office/drawing/2014/main" id="{418A4841-3F76-4D0B-80BB-6070B40AA03E}"/>
                </a:ext>
              </a:extLst>
            </p:cNvPr>
            <p:cNvSpPr/>
            <p:nvPr/>
          </p:nvSpPr>
          <p:spPr>
            <a:xfrm>
              <a:off x="7122059" y="2530149"/>
              <a:ext cx="178935" cy="253262"/>
            </a:xfrm>
            <a:custGeom>
              <a:avLst/>
              <a:gdLst/>
              <a:ahLst/>
              <a:cxnLst/>
              <a:rect l="l" t="t" r="r" b="b"/>
              <a:pathLst>
                <a:path w="15807" h="22373" extrusionOk="0">
                  <a:moveTo>
                    <a:pt x="4985" y="1"/>
                  </a:moveTo>
                  <a:cubicBezTo>
                    <a:pt x="5076" y="214"/>
                    <a:pt x="4985" y="8512"/>
                    <a:pt x="4985" y="8512"/>
                  </a:cubicBezTo>
                  <a:lnTo>
                    <a:pt x="243" y="20913"/>
                  </a:lnTo>
                  <a:cubicBezTo>
                    <a:pt x="0" y="21612"/>
                    <a:pt x="517" y="22372"/>
                    <a:pt x="1246" y="22372"/>
                  </a:cubicBezTo>
                  <a:lnTo>
                    <a:pt x="14529" y="22372"/>
                  </a:lnTo>
                  <a:cubicBezTo>
                    <a:pt x="15289" y="22372"/>
                    <a:pt x="15806" y="21551"/>
                    <a:pt x="15502" y="20852"/>
                  </a:cubicBezTo>
                  <a:lnTo>
                    <a:pt x="9636" y="8360"/>
                  </a:lnTo>
                  <a:lnTo>
                    <a:pt x="963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1948;p64">
              <a:extLst>
                <a:ext uri="{FF2B5EF4-FFF2-40B4-BE49-F238E27FC236}">
                  <a16:creationId xmlns:a16="http://schemas.microsoft.com/office/drawing/2014/main" id="{10602E86-9FD9-4CFE-BFD9-6F4A2A5BA068}"/>
                </a:ext>
              </a:extLst>
            </p:cNvPr>
            <p:cNvSpPr/>
            <p:nvPr/>
          </p:nvSpPr>
          <p:spPr>
            <a:xfrm>
              <a:off x="7121368" y="2529810"/>
              <a:ext cx="178584" cy="254972"/>
            </a:xfrm>
            <a:custGeom>
              <a:avLst/>
              <a:gdLst/>
              <a:ahLst/>
              <a:cxnLst/>
              <a:rect l="l" t="t" r="r" b="b"/>
              <a:pathLst>
                <a:path w="15776" h="22524" extrusionOk="0">
                  <a:moveTo>
                    <a:pt x="5046" y="61"/>
                  </a:moveTo>
                  <a:lnTo>
                    <a:pt x="5046" y="61"/>
                  </a:lnTo>
                  <a:cubicBezTo>
                    <a:pt x="5046" y="61"/>
                    <a:pt x="5046" y="64"/>
                    <a:pt x="5046" y="69"/>
                  </a:cubicBezTo>
                  <a:lnTo>
                    <a:pt x="5046" y="69"/>
                  </a:lnTo>
                  <a:cubicBezTo>
                    <a:pt x="5046" y="64"/>
                    <a:pt x="5046" y="61"/>
                    <a:pt x="5046" y="61"/>
                  </a:cubicBezTo>
                  <a:close/>
                  <a:moveTo>
                    <a:pt x="6262" y="92"/>
                  </a:moveTo>
                  <a:lnTo>
                    <a:pt x="9636" y="122"/>
                  </a:lnTo>
                  <a:lnTo>
                    <a:pt x="9636" y="122"/>
                  </a:lnTo>
                  <a:cubicBezTo>
                    <a:pt x="9635" y="2243"/>
                    <a:pt x="9606" y="5078"/>
                    <a:pt x="9606" y="8420"/>
                  </a:cubicBezTo>
                  <a:lnTo>
                    <a:pt x="9606" y="8451"/>
                  </a:lnTo>
                  <a:lnTo>
                    <a:pt x="13527" y="16809"/>
                  </a:lnTo>
                  <a:cubicBezTo>
                    <a:pt x="13891" y="17569"/>
                    <a:pt x="14256" y="18329"/>
                    <a:pt x="14621" y="19150"/>
                  </a:cubicBezTo>
                  <a:lnTo>
                    <a:pt x="15168" y="20366"/>
                  </a:lnTo>
                  <a:lnTo>
                    <a:pt x="15441" y="20973"/>
                  </a:lnTo>
                  <a:cubicBezTo>
                    <a:pt x="15715" y="21581"/>
                    <a:pt x="15290" y="22281"/>
                    <a:pt x="14621" y="22341"/>
                  </a:cubicBezTo>
                  <a:lnTo>
                    <a:pt x="1611" y="22341"/>
                  </a:lnTo>
                  <a:cubicBezTo>
                    <a:pt x="1554" y="22348"/>
                    <a:pt x="1495" y="22352"/>
                    <a:pt x="1435" y="22352"/>
                  </a:cubicBezTo>
                  <a:cubicBezTo>
                    <a:pt x="1241" y="22352"/>
                    <a:pt x="1037" y="22313"/>
                    <a:pt x="852" y="22220"/>
                  </a:cubicBezTo>
                  <a:cubicBezTo>
                    <a:pt x="639" y="22129"/>
                    <a:pt x="456" y="21916"/>
                    <a:pt x="365" y="21673"/>
                  </a:cubicBezTo>
                  <a:cubicBezTo>
                    <a:pt x="304" y="21429"/>
                    <a:pt x="304" y="21186"/>
                    <a:pt x="396" y="20943"/>
                  </a:cubicBezTo>
                  <a:cubicBezTo>
                    <a:pt x="517" y="20670"/>
                    <a:pt x="608" y="20426"/>
                    <a:pt x="700" y="20183"/>
                  </a:cubicBezTo>
                  <a:cubicBezTo>
                    <a:pt x="882" y="19666"/>
                    <a:pt x="1064" y="19180"/>
                    <a:pt x="1247" y="18694"/>
                  </a:cubicBezTo>
                  <a:cubicBezTo>
                    <a:pt x="2736" y="14803"/>
                    <a:pt x="4043" y="11368"/>
                    <a:pt x="5107" y="8572"/>
                  </a:cubicBezTo>
                  <a:lnTo>
                    <a:pt x="5107" y="8542"/>
                  </a:lnTo>
                  <a:lnTo>
                    <a:pt x="5107" y="2311"/>
                  </a:lnTo>
                  <a:cubicBezTo>
                    <a:pt x="5107" y="1581"/>
                    <a:pt x="5077" y="1004"/>
                    <a:pt x="5077" y="639"/>
                  </a:cubicBezTo>
                  <a:cubicBezTo>
                    <a:pt x="5077" y="456"/>
                    <a:pt x="5107" y="305"/>
                    <a:pt x="5077" y="213"/>
                  </a:cubicBezTo>
                  <a:cubicBezTo>
                    <a:pt x="5059" y="161"/>
                    <a:pt x="5052" y="118"/>
                    <a:pt x="5048" y="92"/>
                  </a:cubicBezTo>
                  <a:close/>
                  <a:moveTo>
                    <a:pt x="9666" y="1"/>
                  </a:moveTo>
                  <a:lnTo>
                    <a:pt x="6232" y="31"/>
                  </a:lnTo>
                  <a:lnTo>
                    <a:pt x="5046" y="31"/>
                  </a:lnTo>
                  <a:lnTo>
                    <a:pt x="5046" y="92"/>
                  </a:lnTo>
                  <a:lnTo>
                    <a:pt x="5047" y="92"/>
                  </a:lnTo>
                  <a:cubicBezTo>
                    <a:pt x="5052" y="249"/>
                    <a:pt x="5073" y="1017"/>
                    <a:pt x="5046" y="2311"/>
                  </a:cubicBezTo>
                  <a:cubicBezTo>
                    <a:pt x="5046" y="3770"/>
                    <a:pt x="5016" y="5897"/>
                    <a:pt x="4985" y="8542"/>
                  </a:cubicBezTo>
                  <a:cubicBezTo>
                    <a:pt x="3922" y="11308"/>
                    <a:pt x="2615" y="14742"/>
                    <a:pt x="1095" y="18633"/>
                  </a:cubicBezTo>
                  <a:lnTo>
                    <a:pt x="548" y="20122"/>
                  </a:lnTo>
                  <a:cubicBezTo>
                    <a:pt x="456" y="20366"/>
                    <a:pt x="335" y="20609"/>
                    <a:pt x="244" y="20882"/>
                  </a:cubicBezTo>
                  <a:cubicBezTo>
                    <a:pt x="0" y="21460"/>
                    <a:pt x="244" y="22129"/>
                    <a:pt x="791" y="22402"/>
                  </a:cubicBezTo>
                  <a:cubicBezTo>
                    <a:pt x="943" y="22463"/>
                    <a:pt x="1064" y="22493"/>
                    <a:pt x="1216" y="22524"/>
                  </a:cubicBezTo>
                  <a:lnTo>
                    <a:pt x="14682" y="22524"/>
                  </a:lnTo>
                  <a:cubicBezTo>
                    <a:pt x="15168" y="22463"/>
                    <a:pt x="15593" y="22098"/>
                    <a:pt x="15715" y="21581"/>
                  </a:cubicBezTo>
                  <a:cubicBezTo>
                    <a:pt x="15776" y="21369"/>
                    <a:pt x="15745" y="21095"/>
                    <a:pt x="15624" y="20882"/>
                  </a:cubicBezTo>
                  <a:lnTo>
                    <a:pt x="15350" y="20274"/>
                  </a:lnTo>
                  <a:lnTo>
                    <a:pt x="14803" y="19059"/>
                  </a:lnTo>
                  <a:cubicBezTo>
                    <a:pt x="14408" y="18268"/>
                    <a:pt x="14043" y="17508"/>
                    <a:pt x="13679" y="16749"/>
                  </a:cubicBezTo>
                  <a:lnTo>
                    <a:pt x="9727" y="8390"/>
                  </a:lnTo>
                  <a:lnTo>
                    <a:pt x="9727" y="8420"/>
                  </a:lnTo>
                  <a:cubicBezTo>
                    <a:pt x="9697" y="5046"/>
                    <a:pt x="9697" y="2189"/>
                    <a:pt x="9697" y="61"/>
                  </a:cubicBezTo>
                  <a:lnTo>
                    <a:pt x="96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1949;p64">
              <a:extLst>
                <a:ext uri="{FF2B5EF4-FFF2-40B4-BE49-F238E27FC236}">
                  <a16:creationId xmlns:a16="http://schemas.microsoft.com/office/drawing/2014/main" id="{29BFFBC1-7C75-48B2-AB3F-B996255964C4}"/>
                </a:ext>
              </a:extLst>
            </p:cNvPr>
            <p:cNvSpPr/>
            <p:nvPr/>
          </p:nvSpPr>
          <p:spPr>
            <a:xfrm>
              <a:off x="7168165" y="2556344"/>
              <a:ext cx="229853" cy="171317"/>
            </a:xfrm>
            <a:custGeom>
              <a:avLst/>
              <a:gdLst/>
              <a:ahLst/>
              <a:cxnLst/>
              <a:rect l="l" t="t" r="r" b="b"/>
              <a:pathLst>
                <a:path w="20305" h="15134" extrusionOk="0">
                  <a:moveTo>
                    <a:pt x="11115" y="1"/>
                  </a:moveTo>
                  <a:cubicBezTo>
                    <a:pt x="10947" y="1"/>
                    <a:pt x="10778" y="20"/>
                    <a:pt x="10608" y="58"/>
                  </a:cubicBezTo>
                  <a:lnTo>
                    <a:pt x="5988" y="1122"/>
                  </a:lnTo>
                  <a:cubicBezTo>
                    <a:pt x="5624" y="1213"/>
                    <a:pt x="5259" y="1395"/>
                    <a:pt x="4985" y="1669"/>
                  </a:cubicBezTo>
                  <a:lnTo>
                    <a:pt x="1247" y="5134"/>
                  </a:lnTo>
                  <a:cubicBezTo>
                    <a:pt x="0" y="6319"/>
                    <a:pt x="1247" y="7262"/>
                    <a:pt x="1885" y="7444"/>
                  </a:cubicBezTo>
                  <a:cubicBezTo>
                    <a:pt x="1920" y="7456"/>
                    <a:pt x="1959" y="7461"/>
                    <a:pt x="2000" y="7461"/>
                  </a:cubicBezTo>
                  <a:cubicBezTo>
                    <a:pt x="2712" y="7461"/>
                    <a:pt x="4286" y="5833"/>
                    <a:pt x="4286" y="5833"/>
                  </a:cubicBezTo>
                  <a:cubicBezTo>
                    <a:pt x="4286" y="5833"/>
                    <a:pt x="4864" y="7110"/>
                    <a:pt x="5076" y="7444"/>
                  </a:cubicBezTo>
                  <a:cubicBezTo>
                    <a:pt x="5289" y="7809"/>
                    <a:pt x="6414" y="8052"/>
                    <a:pt x="6414" y="8052"/>
                  </a:cubicBezTo>
                  <a:cubicBezTo>
                    <a:pt x="6748" y="8599"/>
                    <a:pt x="7113" y="9085"/>
                    <a:pt x="7569" y="9541"/>
                  </a:cubicBezTo>
                  <a:cubicBezTo>
                    <a:pt x="7873" y="9754"/>
                    <a:pt x="8238" y="9876"/>
                    <a:pt x="8633" y="9936"/>
                  </a:cubicBezTo>
                  <a:cubicBezTo>
                    <a:pt x="8876" y="10453"/>
                    <a:pt x="9149" y="10939"/>
                    <a:pt x="9484" y="11456"/>
                  </a:cubicBezTo>
                  <a:cubicBezTo>
                    <a:pt x="9792" y="11918"/>
                    <a:pt x="11359" y="11982"/>
                    <a:pt x="12200" y="11982"/>
                  </a:cubicBezTo>
                  <a:cubicBezTo>
                    <a:pt x="12521" y="11982"/>
                    <a:pt x="12736" y="11973"/>
                    <a:pt x="12736" y="11973"/>
                  </a:cubicBezTo>
                  <a:cubicBezTo>
                    <a:pt x="12797" y="12854"/>
                    <a:pt x="14773" y="15134"/>
                    <a:pt x="14773" y="15134"/>
                  </a:cubicBezTo>
                  <a:lnTo>
                    <a:pt x="20305" y="12611"/>
                  </a:lnTo>
                  <a:cubicBezTo>
                    <a:pt x="20305" y="12611"/>
                    <a:pt x="16323" y="6167"/>
                    <a:pt x="16110" y="5377"/>
                  </a:cubicBezTo>
                  <a:cubicBezTo>
                    <a:pt x="15897" y="4556"/>
                    <a:pt x="13283" y="1578"/>
                    <a:pt x="13283" y="1578"/>
                  </a:cubicBezTo>
                  <a:cubicBezTo>
                    <a:pt x="13222" y="1395"/>
                    <a:pt x="13131" y="1213"/>
                    <a:pt x="13040" y="1061"/>
                  </a:cubicBezTo>
                  <a:cubicBezTo>
                    <a:pt x="12591" y="388"/>
                    <a:pt x="11877" y="1"/>
                    <a:pt x="1111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1950;p64">
              <a:extLst>
                <a:ext uri="{FF2B5EF4-FFF2-40B4-BE49-F238E27FC236}">
                  <a16:creationId xmlns:a16="http://schemas.microsoft.com/office/drawing/2014/main" id="{9B233FC8-0CB6-422D-A4FE-1DDCDFE30AA0}"/>
                </a:ext>
              </a:extLst>
            </p:cNvPr>
            <p:cNvSpPr/>
            <p:nvPr/>
          </p:nvSpPr>
          <p:spPr>
            <a:xfrm>
              <a:off x="7216683" y="2582459"/>
              <a:ext cx="68135" cy="39914"/>
            </a:xfrm>
            <a:custGeom>
              <a:avLst/>
              <a:gdLst/>
              <a:ahLst/>
              <a:cxnLst/>
              <a:rect l="l" t="t" r="r" b="b"/>
              <a:pathLst>
                <a:path w="6019" h="3526" extrusionOk="0">
                  <a:moveTo>
                    <a:pt x="6018" y="0"/>
                  </a:moveTo>
                  <a:lnTo>
                    <a:pt x="6018" y="0"/>
                  </a:lnTo>
                  <a:cubicBezTo>
                    <a:pt x="5654" y="61"/>
                    <a:pt x="5319" y="152"/>
                    <a:pt x="4985" y="243"/>
                  </a:cubicBezTo>
                  <a:cubicBezTo>
                    <a:pt x="4377" y="426"/>
                    <a:pt x="3496" y="699"/>
                    <a:pt x="2553" y="973"/>
                  </a:cubicBezTo>
                  <a:cubicBezTo>
                    <a:pt x="2493" y="1003"/>
                    <a:pt x="2432" y="1034"/>
                    <a:pt x="2371" y="1064"/>
                  </a:cubicBezTo>
                  <a:cubicBezTo>
                    <a:pt x="2310" y="1094"/>
                    <a:pt x="2249" y="1125"/>
                    <a:pt x="2219" y="1185"/>
                  </a:cubicBezTo>
                  <a:cubicBezTo>
                    <a:pt x="2128" y="1246"/>
                    <a:pt x="2037" y="1337"/>
                    <a:pt x="1945" y="1429"/>
                  </a:cubicBezTo>
                  <a:cubicBezTo>
                    <a:pt x="1793" y="1581"/>
                    <a:pt x="1641" y="1763"/>
                    <a:pt x="1489" y="1915"/>
                  </a:cubicBezTo>
                  <a:lnTo>
                    <a:pt x="730" y="2766"/>
                  </a:lnTo>
                  <a:cubicBezTo>
                    <a:pt x="304" y="3222"/>
                    <a:pt x="0" y="3496"/>
                    <a:pt x="0" y="3526"/>
                  </a:cubicBezTo>
                  <a:cubicBezTo>
                    <a:pt x="304" y="3344"/>
                    <a:pt x="608" y="3100"/>
                    <a:pt x="821" y="2857"/>
                  </a:cubicBezTo>
                  <a:cubicBezTo>
                    <a:pt x="1064" y="2614"/>
                    <a:pt x="1338" y="2341"/>
                    <a:pt x="1611" y="2037"/>
                  </a:cubicBezTo>
                  <a:cubicBezTo>
                    <a:pt x="1763" y="1885"/>
                    <a:pt x="1915" y="1702"/>
                    <a:pt x="2097" y="1550"/>
                  </a:cubicBezTo>
                  <a:cubicBezTo>
                    <a:pt x="2219" y="1398"/>
                    <a:pt x="2401" y="1246"/>
                    <a:pt x="2614" y="1185"/>
                  </a:cubicBezTo>
                  <a:cubicBezTo>
                    <a:pt x="3556" y="882"/>
                    <a:pt x="4407" y="608"/>
                    <a:pt x="5015" y="395"/>
                  </a:cubicBezTo>
                  <a:cubicBezTo>
                    <a:pt x="5350" y="304"/>
                    <a:pt x="5684" y="182"/>
                    <a:pt x="601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1951;p64">
              <a:extLst>
                <a:ext uri="{FF2B5EF4-FFF2-40B4-BE49-F238E27FC236}">
                  <a16:creationId xmlns:a16="http://schemas.microsoft.com/office/drawing/2014/main" id="{574B055D-F2CE-4B28-891B-619E5B05CD09}"/>
                </a:ext>
              </a:extLst>
            </p:cNvPr>
            <p:cNvSpPr/>
            <p:nvPr/>
          </p:nvSpPr>
          <p:spPr>
            <a:xfrm>
              <a:off x="7242142" y="2611359"/>
              <a:ext cx="59532" cy="39235"/>
            </a:xfrm>
            <a:custGeom>
              <a:avLst/>
              <a:gdLst/>
              <a:ahLst/>
              <a:cxnLst/>
              <a:rect l="l" t="t" r="r" b="b"/>
              <a:pathLst>
                <a:path w="5259" h="3466" extrusionOk="0">
                  <a:moveTo>
                    <a:pt x="5259" y="0"/>
                  </a:moveTo>
                  <a:cubicBezTo>
                    <a:pt x="4924" y="0"/>
                    <a:pt x="4560" y="61"/>
                    <a:pt x="4225" y="152"/>
                  </a:cubicBezTo>
                  <a:cubicBezTo>
                    <a:pt x="3435" y="304"/>
                    <a:pt x="2614" y="517"/>
                    <a:pt x="1855" y="791"/>
                  </a:cubicBezTo>
                  <a:cubicBezTo>
                    <a:pt x="1399" y="943"/>
                    <a:pt x="973" y="1155"/>
                    <a:pt x="608" y="1429"/>
                  </a:cubicBezTo>
                  <a:cubicBezTo>
                    <a:pt x="304" y="1702"/>
                    <a:pt x="122" y="2067"/>
                    <a:pt x="61" y="2432"/>
                  </a:cubicBezTo>
                  <a:cubicBezTo>
                    <a:pt x="0" y="2675"/>
                    <a:pt x="0" y="2949"/>
                    <a:pt x="61" y="3192"/>
                  </a:cubicBezTo>
                  <a:cubicBezTo>
                    <a:pt x="61" y="3283"/>
                    <a:pt x="122" y="3374"/>
                    <a:pt x="152" y="3465"/>
                  </a:cubicBezTo>
                  <a:cubicBezTo>
                    <a:pt x="122" y="3131"/>
                    <a:pt x="122" y="2797"/>
                    <a:pt x="183" y="2462"/>
                  </a:cubicBezTo>
                  <a:cubicBezTo>
                    <a:pt x="274" y="2128"/>
                    <a:pt x="456" y="1794"/>
                    <a:pt x="730" y="1581"/>
                  </a:cubicBezTo>
                  <a:cubicBezTo>
                    <a:pt x="1095" y="1307"/>
                    <a:pt x="1490" y="1095"/>
                    <a:pt x="1915" y="1003"/>
                  </a:cubicBezTo>
                  <a:cubicBezTo>
                    <a:pt x="2827" y="669"/>
                    <a:pt x="3648" y="456"/>
                    <a:pt x="4256" y="274"/>
                  </a:cubicBezTo>
                  <a:cubicBezTo>
                    <a:pt x="4590" y="213"/>
                    <a:pt x="4924" y="122"/>
                    <a:pt x="525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1952;p64">
              <a:extLst>
                <a:ext uri="{FF2B5EF4-FFF2-40B4-BE49-F238E27FC236}">
                  <a16:creationId xmlns:a16="http://schemas.microsoft.com/office/drawing/2014/main" id="{8BD82963-CACF-4E2A-8D92-6FA869E6E515}"/>
                </a:ext>
              </a:extLst>
            </p:cNvPr>
            <p:cNvSpPr/>
            <p:nvPr/>
          </p:nvSpPr>
          <p:spPr>
            <a:xfrm>
              <a:off x="7265540" y="2643010"/>
              <a:ext cx="47487" cy="27542"/>
            </a:xfrm>
            <a:custGeom>
              <a:avLst/>
              <a:gdLst/>
              <a:ahLst/>
              <a:cxnLst/>
              <a:rect l="l" t="t" r="r" b="b"/>
              <a:pathLst>
                <a:path w="4195" h="2433" extrusionOk="0">
                  <a:moveTo>
                    <a:pt x="4195" y="1"/>
                  </a:moveTo>
                  <a:lnTo>
                    <a:pt x="4195" y="1"/>
                  </a:lnTo>
                  <a:cubicBezTo>
                    <a:pt x="3344" y="153"/>
                    <a:pt x="2523" y="365"/>
                    <a:pt x="1702" y="639"/>
                  </a:cubicBezTo>
                  <a:cubicBezTo>
                    <a:pt x="1368" y="700"/>
                    <a:pt x="1034" y="852"/>
                    <a:pt x="760" y="1034"/>
                  </a:cubicBezTo>
                  <a:cubicBezTo>
                    <a:pt x="487" y="1186"/>
                    <a:pt x="304" y="1399"/>
                    <a:pt x="183" y="1672"/>
                  </a:cubicBezTo>
                  <a:cubicBezTo>
                    <a:pt x="31" y="1885"/>
                    <a:pt x="0" y="2189"/>
                    <a:pt x="122" y="2432"/>
                  </a:cubicBezTo>
                  <a:cubicBezTo>
                    <a:pt x="122" y="2189"/>
                    <a:pt x="183" y="1946"/>
                    <a:pt x="304" y="1733"/>
                  </a:cubicBezTo>
                  <a:cubicBezTo>
                    <a:pt x="426" y="1520"/>
                    <a:pt x="608" y="1338"/>
                    <a:pt x="821" y="1186"/>
                  </a:cubicBezTo>
                  <a:cubicBezTo>
                    <a:pt x="1125" y="1034"/>
                    <a:pt x="1429" y="913"/>
                    <a:pt x="1733" y="821"/>
                  </a:cubicBezTo>
                  <a:cubicBezTo>
                    <a:pt x="2584" y="609"/>
                    <a:pt x="3405" y="335"/>
                    <a:pt x="41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1953;p64">
              <a:extLst>
                <a:ext uri="{FF2B5EF4-FFF2-40B4-BE49-F238E27FC236}">
                  <a16:creationId xmlns:a16="http://schemas.microsoft.com/office/drawing/2014/main" id="{8B6EEC6A-9291-4818-A1E7-A73AE63E09DB}"/>
                </a:ext>
              </a:extLst>
            </p:cNvPr>
            <p:cNvSpPr/>
            <p:nvPr/>
          </p:nvSpPr>
          <p:spPr>
            <a:xfrm>
              <a:off x="7303043" y="2691392"/>
              <a:ext cx="29602" cy="3600"/>
            </a:xfrm>
            <a:custGeom>
              <a:avLst/>
              <a:gdLst/>
              <a:ahLst/>
              <a:cxnLst/>
              <a:rect l="l" t="t" r="r" b="b"/>
              <a:pathLst>
                <a:path w="2615" h="318" extrusionOk="0">
                  <a:moveTo>
                    <a:pt x="348" y="1"/>
                  </a:moveTo>
                  <a:cubicBezTo>
                    <a:pt x="231" y="1"/>
                    <a:pt x="114" y="4"/>
                    <a:pt x="0" y="12"/>
                  </a:cubicBezTo>
                  <a:cubicBezTo>
                    <a:pt x="426" y="164"/>
                    <a:pt x="851" y="256"/>
                    <a:pt x="1307" y="286"/>
                  </a:cubicBezTo>
                  <a:cubicBezTo>
                    <a:pt x="1458" y="308"/>
                    <a:pt x="1613" y="318"/>
                    <a:pt x="1768" y="318"/>
                  </a:cubicBezTo>
                  <a:cubicBezTo>
                    <a:pt x="2052" y="318"/>
                    <a:pt x="2340" y="284"/>
                    <a:pt x="2614" y="225"/>
                  </a:cubicBezTo>
                  <a:cubicBezTo>
                    <a:pt x="2189" y="134"/>
                    <a:pt x="1763" y="73"/>
                    <a:pt x="1307" y="73"/>
                  </a:cubicBezTo>
                  <a:cubicBezTo>
                    <a:pt x="996" y="29"/>
                    <a:pt x="668" y="1"/>
                    <a:pt x="34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1954;p64">
              <a:extLst>
                <a:ext uri="{FF2B5EF4-FFF2-40B4-BE49-F238E27FC236}">
                  <a16:creationId xmlns:a16="http://schemas.microsoft.com/office/drawing/2014/main" id="{D20C94DE-4B4C-494E-8FC9-C212F36DBF95}"/>
                </a:ext>
              </a:extLst>
            </p:cNvPr>
            <p:cNvSpPr/>
            <p:nvPr/>
          </p:nvSpPr>
          <p:spPr>
            <a:xfrm>
              <a:off x="7132428" y="2669159"/>
              <a:ext cx="156171" cy="105321"/>
            </a:xfrm>
            <a:custGeom>
              <a:avLst/>
              <a:gdLst/>
              <a:ahLst/>
              <a:cxnLst/>
              <a:rect l="l" t="t" r="r" b="b"/>
              <a:pathLst>
                <a:path w="13796" h="9304" extrusionOk="0">
                  <a:moveTo>
                    <a:pt x="3340" y="1"/>
                  </a:moveTo>
                  <a:lnTo>
                    <a:pt x="148" y="8451"/>
                  </a:lnTo>
                  <a:cubicBezTo>
                    <a:pt x="1" y="8863"/>
                    <a:pt x="281" y="9303"/>
                    <a:pt x="713" y="9303"/>
                  </a:cubicBezTo>
                  <a:cubicBezTo>
                    <a:pt x="727" y="9303"/>
                    <a:pt x="742" y="9303"/>
                    <a:pt x="756" y="9302"/>
                  </a:cubicBezTo>
                  <a:lnTo>
                    <a:pt x="13036" y="9180"/>
                  </a:lnTo>
                  <a:cubicBezTo>
                    <a:pt x="13492" y="9180"/>
                    <a:pt x="13796" y="8694"/>
                    <a:pt x="13613" y="8268"/>
                  </a:cubicBezTo>
                  <a:lnTo>
                    <a:pt x="9844" y="1"/>
                  </a:ln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1955;p64">
              <a:extLst>
                <a:ext uri="{FF2B5EF4-FFF2-40B4-BE49-F238E27FC236}">
                  <a16:creationId xmlns:a16="http://schemas.microsoft.com/office/drawing/2014/main" id="{193FE3B4-2DC9-4271-BF93-B05DCF3F3310}"/>
                </a:ext>
              </a:extLst>
            </p:cNvPr>
            <p:cNvSpPr/>
            <p:nvPr/>
          </p:nvSpPr>
          <p:spPr>
            <a:xfrm>
              <a:off x="6564300" y="2651613"/>
              <a:ext cx="557080" cy="1122740"/>
            </a:xfrm>
            <a:custGeom>
              <a:avLst/>
              <a:gdLst/>
              <a:ahLst/>
              <a:cxnLst/>
              <a:rect l="l" t="t" r="r" b="b"/>
              <a:pathLst>
                <a:path w="49212" h="99182" extrusionOk="0">
                  <a:moveTo>
                    <a:pt x="16506" y="1"/>
                  </a:moveTo>
                  <a:lnTo>
                    <a:pt x="14500" y="4925"/>
                  </a:lnTo>
                  <a:cubicBezTo>
                    <a:pt x="14500" y="4925"/>
                    <a:pt x="4317" y="13739"/>
                    <a:pt x="3375" y="15077"/>
                  </a:cubicBezTo>
                  <a:cubicBezTo>
                    <a:pt x="3375" y="15077"/>
                    <a:pt x="609" y="19150"/>
                    <a:pt x="183" y="23436"/>
                  </a:cubicBezTo>
                  <a:cubicBezTo>
                    <a:pt x="1" y="25138"/>
                    <a:pt x="4195" y="56597"/>
                    <a:pt x="4651" y="58026"/>
                  </a:cubicBezTo>
                  <a:cubicBezTo>
                    <a:pt x="5016" y="59090"/>
                    <a:pt x="8238" y="61369"/>
                    <a:pt x="10518" y="62707"/>
                  </a:cubicBezTo>
                  <a:cubicBezTo>
                    <a:pt x="10214" y="72038"/>
                    <a:pt x="9393" y="99181"/>
                    <a:pt x="9819" y="99181"/>
                  </a:cubicBezTo>
                  <a:lnTo>
                    <a:pt x="49211" y="99090"/>
                  </a:lnTo>
                  <a:lnTo>
                    <a:pt x="45534" y="65625"/>
                  </a:lnTo>
                  <a:lnTo>
                    <a:pt x="44014" y="57266"/>
                  </a:lnTo>
                  <a:lnTo>
                    <a:pt x="44227" y="55442"/>
                  </a:lnTo>
                  <a:lnTo>
                    <a:pt x="43649" y="55351"/>
                  </a:lnTo>
                  <a:lnTo>
                    <a:pt x="38573" y="27813"/>
                  </a:lnTo>
                  <a:lnTo>
                    <a:pt x="26627" y="12432"/>
                  </a:lnTo>
                  <a:lnTo>
                    <a:pt x="1650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1956;p64">
              <a:extLst>
                <a:ext uri="{FF2B5EF4-FFF2-40B4-BE49-F238E27FC236}">
                  <a16:creationId xmlns:a16="http://schemas.microsoft.com/office/drawing/2014/main" id="{0F64BF9D-06E7-420D-9A0B-F41377C57D7F}"/>
                </a:ext>
              </a:extLst>
            </p:cNvPr>
            <p:cNvSpPr/>
            <p:nvPr/>
          </p:nvSpPr>
          <p:spPr>
            <a:xfrm>
              <a:off x="6755959" y="2632346"/>
              <a:ext cx="295916" cy="470018"/>
            </a:xfrm>
            <a:custGeom>
              <a:avLst/>
              <a:gdLst/>
              <a:ahLst/>
              <a:cxnLst/>
              <a:rect l="l" t="t" r="r" b="b"/>
              <a:pathLst>
                <a:path w="26141" h="41521" extrusionOk="0">
                  <a:moveTo>
                    <a:pt x="791" y="0"/>
                  </a:moveTo>
                  <a:lnTo>
                    <a:pt x="0" y="2432"/>
                  </a:lnTo>
                  <a:lnTo>
                    <a:pt x="21642" y="29788"/>
                  </a:lnTo>
                  <a:lnTo>
                    <a:pt x="23861" y="41521"/>
                  </a:lnTo>
                  <a:lnTo>
                    <a:pt x="26141" y="38329"/>
                  </a:lnTo>
                  <a:lnTo>
                    <a:pt x="23040" y="23162"/>
                  </a:lnTo>
                  <a:cubicBezTo>
                    <a:pt x="23040" y="23162"/>
                    <a:pt x="21520" y="15837"/>
                    <a:pt x="21642" y="15593"/>
                  </a:cubicBezTo>
                  <a:cubicBezTo>
                    <a:pt x="21764" y="15381"/>
                    <a:pt x="18207" y="6687"/>
                    <a:pt x="18207" y="6687"/>
                  </a:cubicBezTo>
                  <a:cubicBezTo>
                    <a:pt x="18207" y="6687"/>
                    <a:pt x="17022" y="2736"/>
                    <a:pt x="17022" y="2736"/>
                  </a:cubicBezTo>
                  <a:cubicBezTo>
                    <a:pt x="17022" y="2736"/>
                    <a:pt x="17021" y="2736"/>
                    <a:pt x="17020" y="2736"/>
                  </a:cubicBezTo>
                  <a:cubicBezTo>
                    <a:pt x="16845" y="2736"/>
                    <a:pt x="791" y="0"/>
                    <a:pt x="791" y="0"/>
                  </a:cubicBez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1957;p64">
              <a:extLst>
                <a:ext uri="{FF2B5EF4-FFF2-40B4-BE49-F238E27FC236}">
                  <a16:creationId xmlns:a16="http://schemas.microsoft.com/office/drawing/2014/main" id="{A00D3E12-266D-4EE9-9A85-12E6148EEEF3}"/>
                </a:ext>
              </a:extLst>
            </p:cNvPr>
            <p:cNvSpPr/>
            <p:nvPr/>
          </p:nvSpPr>
          <p:spPr>
            <a:xfrm>
              <a:off x="6955519" y="2687396"/>
              <a:ext cx="280442" cy="1086958"/>
            </a:xfrm>
            <a:custGeom>
              <a:avLst/>
              <a:gdLst/>
              <a:ahLst/>
              <a:cxnLst/>
              <a:rect l="l" t="t" r="r" b="b"/>
              <a:pathLst>
                <a:path w="24774" h="96021" extrusionOk="0">
                  <a:moveTo>
                    <a:pt x="1" y="1"/>
                  </a:moveTo>
                  <a:cubicBezTo>
                    <a:pt x="1" y="2"/>
                    <a:pt x="2" y="4"/>
                    <a:pt x="2" y="5"/>
                  </a:cubicBezTo>
                  <a:lnTo>
                    <a:pt x="2" y="5"/>
                  </a:lnTo>
                  <a:lnTo>
                    <a:pt x="1" y="1"/>
                  </a:lnTo>
                  <a:close/>
                  <a:moveTo>
                    <a:pt x="2" y="5"/>
                  </a:moveTo>
                  <a:lnTo>
                    <a:pt x="4013" y="10153"/>
                  </a:lnTo>
                  <a:lnTo>
                    <a:pt x="5411" y="18299"/>
                  </a:lnTo>
                  <a:lnTo>
                    <a:pt x="6262" y="36962"/>
                  </a:lnTo>
                  <a:lnTo>
                    <a:pt x="10882" y="62038"/>
                  </a:lnTo>
                  <a:lnTo>
                    <a:pt x="14682" y="96020"/>
                  </a:lnTo>
                  <a:lnTo>
                    <a:pt x="24773" y="95960"/>
                  </a:lnTo>
                  <a:lnTo>
                    <a:pt x="19880" y="73558"/>
                  </a:lnTo>
                  <a:lnTo>
                    <a:pt x="16354" y="31217"/>
                  </a:lnTo>
                  <a:lnTo>
                    <a:pt x="13466" y="14712"/>
                  </a:lnTo>
                  <a:cubicBezTo>
                    <a:pt x="13071" y="11429"/>
                    <a:pt x="7995" y="4925"/>
                    <a:pt x="7995" y="4925"/>
                  </a:cubicBezTo>
                  <a:lnTo>
                    <a:pt x="2432" y="3223"/>
                  </a:lnTo>
                  <a:cubicBezTo>
                    <a:pt x="2432" y="3223"/>
                    <a:pt x="169" y="416"/>
                    <a:pt x="2" y="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1958;p64">
              <a:extLst>
                <a:ext uri="{FF2B5EF4-FFF2-40B4-BE49-F238E27FC236}">
                  <a16:creationId xmlns:a16="http://schemas.microsoft.com/office/drawing/2014/main" id="{9C000DDA-40FB-4D49-AC4F-91DDC567960D}"/>
                </a:ext>
              </a:extLst>
            </p:cNvPr>
            <p:cNvSpPr/>
            <p:nvPr/>
          </p:nvSpPr>
          <p:spPr>
            <a:xfrm>
              <a:off x="6955519" y="2687056"/>
              <a:ext cx="96356" cy="274578"/>
            </a:xfrm>
            <a:custGeom>
              <a:avLst/>
              <a:gdLst/>
              <a:ahLst/>
              <a:cxnLst/>
              <a:rect l="l" t="t" r="r" b="b"/>
              <a:pathLst>
                <a:path w="8512" h="24256" extrusionOk="0">
                  <a:moveTo>
                    <a:pt x="1" y="0"/>
                  </a:moveTo>
                  <a:lnTo>
                    <a:pt x="3739" y="10760"/>
                  </a:lnTo>
                  <a:lnTo>
                    <a:pt x="6627" y="24256"/>
                  </a:lnTo>
                  <a:lnTo>
                    <a:pt x="8512" y="10365"/>
                  </a:lnTo>
                  <a:lnTo>
                    <a:pt x="2432" y="3222"/>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1959;p64">
              <a:extLst>
                <a:ext uri="{FF2B5EF4-FFF2-40B4-BE49-F238E27FC236}">
                  <a16:creationId xmlns:a16="http://schemas.microsoft.com/office/drawing/2014/main" id="{3BFFE98E-4960-4E76-94FC-6E30A52FFB34}"/>
                </a:ext>
              </a:extLst>
            </p:cNvPr>
            <p:cNvSpPr/>
            <p:nvPr/>
          </p:nvSpPr>
          <p:spPr>
            <a:xfrm>
              <a:off x="7040849" y="2866308"/>
              <a:ext cx="18248" cy="68146"/>
            </a:xfrm>
            <a:custGeom>
              <a:avLst/>
              <a:gdLst/>
              <a:ahLst/>
              <a:cxnLst/>
              <a:rect l="l" t="t" r="r" b="b"/>
              <a:pathLst>
                <a:path w="1612" h="6020" extrusionOk="0">
                  <a:moveTo>
                    <a:pt x="63" y="1"/>
                  </a:moveTo>
                  <a:cubicBezTo>
                    <a:pt x="62" y="1"/>
                    <a:pt x="62" y="1"/>
                    <a:pt x="62" y="1"/>
                  </a:cubicBezTo>
                  <a:cubicBezTo>
                    <a:pt x="1" y="1"/>
                    <a:pt x="335" y="1369"/>
                    <a:pt x="761" y="3041"/>
                  </a:cubicBezTo>
                  <a:cubicBezTo>
                    <a:pt x="1186" y="4713"/>
                    <a:pt x="1581" y="6020"/>
                    <a:pt x="1612" y="6020"/>
                  </a:cubicBezTo>
                  <a:cubicBezTo>
                    <a:pt x="1429" y="4986"/>
                    <a:pt x="1186" y="3983"/>
                    <a:pt x="913" y="2980"/>
                  </a:cubicBezTo>
                  <a:cubicBezTo>
                    <a:pt x="492" y="1327"/>
                    <a:pt x="101"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1960;p64">
              <a:extLst>
                <a:ext uri="{FF2B5EF4-FFF2-40B4-BE49-F238E27FC236}">
                  <a16:creationId xmlns:a16="http://schemas.microsoft.com/office/drawing/2014/main" id="{DC4E9067-BA98-40B9-B7E2-366A3DF93F92}"/>
                </a:ext>
              </a:extLst>
            </p:cNvPr>
            <p:cNvSpPr/>
            <p:nvPr/>
          </p:nvSpPr>
          <p:spPr>
            <a:xfrm>
              <a:off x="7033967" y="2923791"/>
              <a:ext cx="63675" cy="83643"/>
            </a:xfrm>
            <a:custGeom>
              <a:avLst/>
              <a:gdLst/>
              <a:ahLst/>
              <a:cxnLst/>
              <a:rect l="l" t="t" r="r" b="b"/>
              <a:pathLst>
                <a:path w="5625" h="7389" extrusionOk="0">
                  <a:moveTo>
                    <a:pt x="2526" y="1"/>
                  </a:moveTo>
                  <a:cubicBezTo>
                    <a:pt x="2313" y="1"/>
                    <a:pt x="2097" y="30"/>
                    <a:pt x="1886" y="91"/>
                  </a:cubicBezTo>
                  <a:cubicBezTo>
                    <a:pt x="913" y="364"/>
                    <a:pt x="335" y="1398"/>
                    <a:pt x="183" y="2370"/>
                  </a:cubicBezTo>
                  <a:cubicBezTo>
                    <a:pt x="1" y="3769"/>
                    <a:pt x="730" y="5896"/>
                    <a:pt x="1673" y="6778"/>
                  </a:cubicBezTo>
                  <a:cubicBezTo>
                    <a:pt x="2094" y="7178"/>
                    <a:pt x="2663" y="7389"/>
                    <a:pt x="3235" y="7389"/>
                  </a:cubicBezTo>
                  <a:cubicBezTo>
                    <a:pt x="3487" y="7389"/>
                    <a:pt x="3741" y="7348"/>
                    <a:pt x="3983" y="7264"/>
                  </a:cubicBezTo>
                  <a:cubicBezTo>
                    <a:pt x="4591" y="7082"/>
                    <a:pt x="5077" y="6626"/>
                    <a:pt x="5320" y="6079"/>
                  </a:cubicBezTo>
                  <a:cubicBezTo>
                    <a:pt x="5563" y="5501"/>
                    <a:pt x="5624" y="4893"/>
                    <a:pt x="5533" y="4316"/>
                  </a:cubicBezTo>
                  <a:lnTo>
                    <a:pt x="4621" y="1276"/>
                  </a:lnTo>
                  <a:cubicBezTo>
                    <a:pt x="4207" y="473"/>
                    <a:pt x="3384" y="1"/>
                    <a:pt x="252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1961;p64">
              <a:extLst>
                <a:ext uri="{FF2B5EF4-FFF2-40B4-BE49-F238E27FC236}">
                  <a16:creationId xmlns:a16="http://schemas.microsoft.com/office/drawing/2014/main" id="{926341D0-ABDD-432C-BC9F-F54E75F7877D}"/>
                </a:ext>
              </a:extLst>
            </p:cNvPr>
            <p:cNvSpPr/>
            <p:nvPr/>
          </p:nvSpPr>
          <p:spPr>
            <a:xfrm>
              <a:off x="7034657" y="2923089"/>
              <a:ext cx="63324" cy="85341"/>
            </a:xfrm>
            <a:custGeom>
              <a:avLst/>
              <a:gdLst/>
              <a:ahLst/>
              <a:cxnLst/>
              <a:rect l="l" t="t" r="r" b="b"/>
              <a:pathLst>
                <a:path w="5594" h="7539" extrusionOk="0">
                  <a:moveTo>
                    <a:pt x="2554" y="1"/>
                  </a:moveTo>
                  <a:cubicBezTo>
                    <a:pt x="2341" y="1"/>
                    <a:pt x="2128" y="1"/>
                    <a:pt x="1916" y="61"/>
                  </a:cubicBezTo>
                  <a:cubicBezTo>
                    <a:pt x="1703" y="92"/>
                    <a:pt x="1490" y="183"/>
                    <a:pt x="1308" y="305"/>
                  </a:cubicBezTo>
                  <a:cubicBezTo>
                    <a:pt x="882" y="609"/>
                    <a:pt x="548" y="1004"/>
                    <a:pt x="366" y="1460"/>
                  </a:cubicBezTo>
                  <a:cubicBezTo>
                    <a:pt x="122" y="1946"/>
                    <a:pt x="31" y="2493"/>
                    <a:pt x="31" y="3040"/>
                  </a:cubicBezTo>
                  <a:cubicBezTo>
                    <a:pt x="62" y="3648"/>
                    <a:pt x="183" y="4226"/>
                    <a:pt x="366" y="4773"/>
                  </a:cubicBezTo>
                  <a:cubicBezTo>
                    <a:pt x="578" y="5654"/>
                    <a:pt x="1065" y="6445"/>
                    <a:pt x="1733" y="7052"/>
                  </a:cubicBezTo>
                  <a:cubicBezTo>
                    <a:pt x="2037" y="7326"/>
                    <a:pt x="2432" y="7478"/>
                    <a:pt x="2858" y="7508"/>
                  </a:cubicBezTo>
                  <a:cubicBezTo>
                    <a:pt x="2980" y="7529"/>
                    <a:pt x="3105" y="7539"/>
                    <a:pt x="3231" y="7539"/>
                  </a:cubicBezTo>
                  <a:cubicBezTo>
                    <a:pt x="3483" y="7539"/>
                    <a:pt x="3739" y="7498"/>
                    <a:pt x="3983" y="7417"/>
                  </a:cubicBezTo>
                  <a:cubicBezTo>
                    <a:pt x="4226" y="7356"/>
                    <a:pt x="4499" y="7235"/>
                    <a:pt x="4682" y="7052"/>
                  </a:cubicBezTo>
                  <a:cubicBezTo>
                    <a:pt x="4864" y="6870"/>
                    <a:pt x="5016" y="6688"/>
                    <a:pt x="5168" y="6475"/>
                  </a:cubicBezTo>
                  <a:cubicBezTo>
                    <a:pt x="5350" y="6141"/>
                    <a:pt x="5502" y="5776"/>
                    <a:pt x="5533" y="5381"/>
                  </a:cubicBezTo>
                  <a:cubicBezTo>
                    <a:pt x="5594" y="5138"/>
                    <a:pt x="5594" y="4894"/>
                    <a:pt x="5563" y="4651"/>
                  </a:cubicBezTo>
                  <a:cubicBezTo>
                    <a:pt x="5563" y="4590"/>
                    <a:pt x="5533" y="4530"/>
                    <a:pt x="5533" y="4469"/>
                  </a:cubicBezTo>
                  <a:cubicBezTo>
                    <a:pt x="5533" y="4408"/>
                    <a:pt x="5533" y="4408"/>
                    <a:pt x="5502" y="4408"/>
                  </a:cubicBezTo>
                  <a:cubicBezTo>
                    <a:pt x="5533" y="4712"/>
                    <a:pt x="5533" y="5046"/>
                    <a:pt x="5472" y="5381"/>
                  </a:cubicBezTo>
                  <a:cubicBezTo>
                    <a:pt x="5411" y="5745"/>
                    <a:pt x="5290" y="6110"/>
                    <a:pt x="5107" y="6445"/>
                  </a:cubicBezTo>
                  <a:cubicBezTo>
                    <a:pt x="4955" y="6627"/>
                    <a:pt x="4803" y="6809"/>
                    <a:pt x="4621" y="6961"/>
                  </a:cubicBezTo>
                  <a:cubicBezTo>
                    <a:pt x="4439" y="7113"/>
                    <a:pt x="4226" y="7235"/>
                    <a:pt x="3952" y="7296"/>
                  </a:cubicBezTo>
                  <a:cubicBezTo>
                    <a:pt x="3729" y="7373"/>
                    <a:pt x="3496" y="7411"/>
                    <a:pt x="3263" y="7411"/>
                  </a:cubicBezTo>
                  <a:cubicBezTo>
                    <a:pt x="2767" y="7411"/>
                    <a:pt x="2269" y="7241"/>
                    <a:pt x="1855" y="6931"/>
                  </a:cubicBezTo>
                  <a:cubicBezTo>
                    <a:pt x="1186" y="6323"/>
                    <a:pt x="730" y="5563"/>
                    <a:pt x="487" y="4712"/>
                  </a:cubicBezTo>
                  <a:cubicBezTo>
                    <a:pt x="122" y="3618"/>
                    <a:pt x="1" y="2432"/>
                    <a:pt x="487" y="1520"/>
                  </a:cubicBezTo>
                  <a:cubicBezTo>
                    <a:pt x="669" y="1065"/>
                    <a:pt x="973" y="700"/>
                    <a:pt x="1369" y="426"/>
                  </a:cubicBezTo>
                  <a:cubicBezTo>
                    <a:pt x="1521" y="305"/>
                    <a:pt x="1733" y="213"/>
                    <a:pt x="1946" y="183"/>
                  </a:cubicBezTo>
                  <a:cubicBezTo>
                    <a:pt x="2080" y="139"/>
                    <a:pt x="2229" y="110"/>
                    <a:pt x="2372" y="110"/>
                  </a:cubicBezTo>
                  <a:cubicBezTo>
                    <a:pt x="2424" y="110"/>
                    <a:pt x="2475" y="114"/>
                    <a:pt x="2524" y="122"/>
                  </a:cubicBezTo>
                  <a:cubicBezTo>
                    <a:pt x="2858" y="122"/>
                    <a:pt x="3223" y="183"/>
                    <a:pt x="3527" y="365"/>
                  </a:cubicBezTo>
                  <a:cubicBezTo>
                    <a:pt x="3739" y="487"/>
                    <a:pt x="3952" y="639"/>
                    <a:pt x="4135" y="821"/>
                  </a:cubicBezTo>
                  <a:cubicBezTo>
                    <a:pt x="4287" y="973"/>
                    <a:pt x="4439" y="1156"/>
                    <a:pt x="4591" y="1338"/>
                  </a:cubicBezTo>
                  <a:cubicBezTo>
                    <a:pt x="4469" y="1125"/>
                    <a:pt x="4347" y="943"/>
                    <a:pt x="4195" y="791"/>
                  </a:cubicBezTo>
                  <a:cubicBezTo>
                    <a:pt x="4013" y="578"/>
                    <a:pt x="3800" y="426"/>
                    <a:pt x="3557" y="274"/>
                  </a:cubicBezTo>
                  <a:cubicBezTo>
                    <a:pt x="3253" y="122"/>
                    <a:pt x="2919" y="1"/>
                    <a:pt x="2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1962;p64">
              <a:extLst>
                <a:ext uri="{FF2B5EF4-FFF2-40B4-BE49-F238E27FC236}">
                  <a16:creationId xmlns:a16="http://schemas.microsoft.com/office/drawing/2014/main" id="{8F2C6DA8-4864-4697-933B-39C942158006}"/>
                </a:ext>
              </a:extLst>
            </p:cNvPr>
            <p:cNvSpPr/>
            <p:nvPr/>
          </p:nvSpPr>
          <p:spPr>
            <a:xfrm>
              <a:off x="7041891" y="2922421"/>
              <a:ext cx="63664" cy="83757"/>
            </a:xfrm>
            <a:custGeom>
              <a:avLst/>
              <a:gdLst/>
              <a:ahLst/>
              <a:cxnLst/>
              <a:rect l="l" t="t" r="r" b="b"/>
              <a:pathLst>
                <a:path w="5624" h="7399" extrusionOk="0">
                  <a:moveTo>
                    <a:pt x="2510" y="0"/>
                  </a:moveTo>
                  <a:cubicBezTo>
                    <a:pt x="2293" y="0"/>
                    <a:pt x="2072" y="30"/>
                    <a:pt x="1854" y="90"/>
                  </a:cubicBezTo>
                  <a:cubicBezTo>
                    <a:pt x="912" y="364"/>
                    <a:pt x="304" y="1397"/>
                    <a:pt x="182" y="2370"/>
                  </a:cubicBezTo>
                  <a:cubicBezTo>
                    <a:pt x="0" y="3798"/>
                    <a:pt x="730" y="5896"/>
                    <a:pt x="1641" y="6777"/>
                  </a:cubicBezTo>
                  <a:cubicBezTo>
                    <a:pt x="2095" y="7188"/>
                    <a:pt x="2673" y="7399"/>
                    <a:pt x="3263" y="7399"/>
                  </a:cubicBezTo>
                  <a:cubicBezTo>
                    <a:pt x="3503" y="7399"/>
                    <a:pt x="3745" y="7364"/>
                    <a:pt x="3982" y="7294"/>
                  </a:cubicBezTo>
                  <a:cubicBezTo>
                    <a:pt x="4590" y="7081"/>
                    <a:pt x="5046" y="6656"/>
                    <a:pt x="5319" y="6078"/>
                  </a:cubicBezTo>
                  <a:cubicBezTo>
                    <a:pt x="5532" y="5501"/>
                    <a:pt x="5623" y="4893"/>
                    <a:pt x="5532" y="4315"/>
                  </a:cubicBezTo>
                  <a:lnTo>
                    <a:pt x="4620" y="1276"/>
                  </a:lnTo>
                  <a:cubicBezTo>
                    <a:pt x="4206" y="472"/>
                    <a:pt x="3383" y="0"/>
                    <a:pt x="251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1963;p64">
              <a:extLst>
                <a:ext uri="{FF2B5EF4-FFF2-40B4-BE49-F238E27FC236}">
                  <a16:creationId xmlns:a16="http://schemas.microsoft.com/office/drawing/2014/main" id="{CBCE33D9-F78F-431C-98FB-0E0EDFF6AA10}"/>
                </a:ext>
              </a:extLst>
            </p:cNvPr>
            <p:cNvSpPr/>
            <p:nvPr/>
          </p:nvSpPr>
          <p:spPr>
            <a:xfrm>
              <a:off x="7042570" y="2921720"/>
              <a:ext cx="62984" cy="85341"/>
            </a:xfrm>
            <a:custGeom>
              <a:avLst/>
              <a:gdLst/>
              <a:ahLst/>
              <a:cxnLst/>
              <a:rect l="l" t="t" r="r" b="b"/>
              <a:pathLst>
                <a:path w="5564" h="7539" extrusionOk="0">
                  <a:moveTo>
                    <a:pt x="5502" y="4407"/>
                  </a:moveTo>
                  <a:lnTo>
                    <a:pt x="5502" y="4468"/>
                  </a:lnTo>
                  <a:cubicBezTo>
                    <a:pt x="5505" y="4473"/>
                    <a:pt x="5507" y="4478"/>
                    <a:pt x="5509" y="4483"/>
                  </a:cubicBezTo>
                  <a:lnTo>
                    <a:pt x="5509" y="4483"/>
                  </a:lnTo>
                  <a:cubicBezTo>
                    <a:pt x="5507" y="4458"/>
                    <a:pt x="5505" y="4433"/>
                    <a:pt x="5502" y="4407"/>
                  </a:cubicBezTo>
                  <a:close/>
                  <a:moveTo>
                    <a:pt x="2524" y="0"/>
                  </a:moveTo>
                  <a:cubicBezTo>
                    <a:pt x="2311" y="0"/>
                    <a:pt x="2098" y="0"/>
                    <a:pt x="1916" y="61"/>
                  </a:cubicBezTo>
                  <a:cubicBezTo>
                    <a:pt x="1673" y="122"/>
                    <a:pt x="1460" y="182"/>
                    <a:pt x="1277" y="334"/>
                  </a:cubicBezTo>
                  <a:cubicBezTo>
                    <a:pt x="852" y="608"/>
                    <a:pt x="548" y="1003"/>
                    <a:pt x="335" y="1459"/>
                  </a:cubicBezTo>
                  <a:cubicBezTo>
                    <a:pt x="92" y="1945"/>
                    <a:pt x="1" y="2523"/>
                    <a:pt x="31" y="3070"/>
                  </a:cubicBezTo>
                  <a:cubicBezTo>
                    <a:pt x="62" y="3648"/>
                    <a:pt x="153" y="4225"/>
                    <a:pt x="335" y="4772"/>
                  </a:cubicBezTo>
                  <a:cubicBezTo>
                    <a:pt x="578" y="5654"/>
                    <a:pt x="1034" y="6444"/>
                    <a:pt x="1703" y="7052"/>
                  </a:cubicBezTo>
                  <a:cubicBezTo>
                    <a:pt x="2037" y="7325"/>
                    <a:pt x="2433" y="7477"/>
                    <a:pt x="2828" y="7508"/>
                  </a:cubicBezTo>
                  <a:cubicBezTo>
                    <a:pt x="2959" y="7528"/>
                    <a:pt x="3088" y="7538"/>
                    <a:pt x="3214" y="7538"/>
                  </a:cubicBezTo>
                  <a:cubicBezTo>
                    <a:pt x="3466" y="7538"/>
                    <a:pt x="3709" y="7498"/>
                    <a:pt x="3952" y="7417"/>
                  </a:cubicBezTo>
                  <a:cubicBezTo>
                    <a:pt x="4226" y="7356"/>
                    <a:pt x="4469" y="7234"/>
                    <a:pt x="4682" y="7052"/>
                  </a:cubicBezTo>
                  <a:cubicBezTo>
                    <a:pt x="4864" y="6870"/>
                    <a:pt x="5016" y="6687"/>
                    <a:pt x="5138" y="6505"/>
                  </a:cubicBezTo>
                  <a:cubicBezTo>
                    <a:pt x="5351" y="6140"/>
                    <a:pt x="5472" y="5775"/>
                    <a:pt x="5533" y="5380"/>
                  </a:cubicBezTo>
                  <a:cubicBezTo>
                    <a:pt x="5563" y="5137"/>
                    <a:pt x="5563" y="4894"/>
                    <a:pt x="5533" y="4651"/>
                  </a:cubicBezTo>
                  <a:cubicBezTo>
                    <a:pt x="5533" y="4595"/>
                    <a:pt x="5533" y="4539"/>
                    <a:pt x="5509" y="4483"/>
                  </a:cubicBezTo>
                  <a:lnTo>
                    <a:pt x="5509" y="4483"/>
                  </a:lnTo>
                  <a:cubicBezTo>
                    <a:pt x="5532" y="4767"/>
                    <a:pt x="5528" y="5073"/>
                    <a:pt x="5472" y="5380"/>
                  </a:cubicBezTo>
                  <a:cubicBezTo>
                    <a:pt x="5411" y="5745"/>
                    <a:pt x="5259" y="6110"/>
                    <a:pt x="5077" y="6444"/>
                  </a:cubicBezTo>
                  <a:cubicBezTo>
                    <a:pt x="4955" y="6626"/>
                    <a:pt x="4773" y="6809"/>
                    <a:pt x="4621" y="6961"/>
                  </a:cubicBezTo>
                  <a:cubicBezTo>
                    <a:pt x="4408" y="7143"/>
                    <a:pt x="4195" y="7234"/>
                    <a:pt x="3952" y="7325"/>
                  </a:cubicBezTo>
                  <a:cubicBezTo>
                    <a:pt x="3720" y="7393"/>
                    <a:pt x="3482" y="7427"/>
                    <a:pt x="3245" y="7427"/>
                  </a:cubicBezTo>
                  <a:cubicBezTo>
                    <a:pt x="2738" y="7427"/>
                    <a:pt x="2239" y="7272"/>
                    <a:pt x="1825" y="6961"/>
                  </a:cubicBezTo>
                  <a:cubicBezTo>
                    <a:pt x="1186" y="6353"/>
                    <a:pt x="730" y="5593"/>
                    <a:pt x="518" y="4742"/>
                  </a:cubicBezTo>
                  <a:cubicBezTo>
                    <a:pt x="153" y="3648"/>
                    <a:pt x="62" y="2462"/>
                    <a:pt x="518" y="1550"/>
                  </a:cubicBezTo>
                  <a:cubicBezTo>
                    <a:pt x="700" y="1094"/>
                    <a:pt x="1004" y="730"/>
                    <a:pt x="1399" y="456"/>
                  </a:cubicBezTo>
                  <a:cubicBezTo>
                    <a:pt x="1581" y="334"/>
                    <a:pt x="1794" y="243"/>
                    <a:pt x="1977" y="213"/>
                  </a:cubicBezTo>
                  <a:cubicBezTo>
                    <a:pt x="2132" y="168"/>
                    <a:pt x="2272" y="140"/>
                    <a:pt x="2419" y="140"/>
                  </a:cubicBezTo>
                  <a:cubicBezTo>
                    <a:pt x="2473" y="140"/>
                    <a:pt x="2527" y="144"/>
                    <a:pt x="2584" y="152"/>
                  </a:cubicBezTo>
                  <a:cubicBezTo>
                    <a:pt x="2919" y="152"/>
                    <a:pt x="3253" y="243"/>
                    <a:pt x="3557" y="395"/>
                  </a:cubicBezTo>
                  <a:cubicBezTo>
                    <a:pt x="3800" y="517"/>
                    <a:pt x="4013" y="669"/>
                    <a:pt x="4195" y="851"/>
                  </a:cubicBezTo>
                  <a:cubicBezTo>
                    <a:pt x="4317" y="1003"/>
                    <a:pt x="4439" y="1155"/>
                    <a:pt x="4560" y="1338"/>
                  </a:cubicBezTo>
                  <a:cubicBezTo>
                    <a:pt x="4469" y="1125"/>
                    <a:pt x="4347" y="942"/>
                    <a:pt x="4165" y="790"/>
                  </a:cubicBezTo>
                  <a:cubicBezTo>
                    <a:pt x="3983" y="578"/>
                    <a:pt x="3770" y="426"/>
                    <a:pt x="3557" y="304"/>
                  </a:cubicBezTo>
                  <a:cubicBezTo>
                    <a:pt x="3223" y="122"/>
                    <a:pt x="2888" y="31"/>
                    <a:pt x="25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1964;p64">
              <a:extLst>
                <a:ext uri="{FF2B5EF4-FFF2-40B4-BE49-F238E27FC236}">
                  <a16:creationId xmlns:a16="http://schemas.microsoft.com/office/drawing/2014/main" id="{D1F3999B-EC40-403B-BB70-E5783E9A901F}"/>
                </a:ext>
              </a:extLst>
            </p:cNvPr>
            <p:cNvSpPr/>
            <p:nvPr/>
          </p:nvSpPr>
          <p:spPr>
            <a:xfrm>
              <a:off x="7068380" y="2935315"/>
              <a:ext cx="38545" cy="46061"/>
            </a:xfrm>
            <a:custGeom>
              <a:avLst/>
              <a:gdLst/>
              <a:ahLst/>
              <a:cxnLst/>
              <a:rect l="l" t="t" r="r" b="b"/>
              <a:pathLst>
                <a:path w="3405" h="4069" extrusionOk="0">
                  <a:moveTo>
                    <a:pt x="1661" y="0"/>
                  </a:moveTo>
                  <a:cubicBezTo>
                    <a:pt x="1472" y="0"/>
                    <a:pt x="1281" y="35"/>
                    <a:pt x="1095" y="106"/>
                  </a:cubicBezTo>
                  <a:lnTo>
                    <a:pt x="760" y="288"/>
                  </a:lnTo>
                  <a:cubicBezTo>
                    <a:pt x="244" y="440"/>
                    <a:pt x="1" y="1048"/>
                    <a:pt x="1" y="1565"/>
                  </a:cubicBezTo>
                  <a:cubicBezTo>
                    <a:pt x="31" y="2386"/>
                    <a:pt x="365" y="3146"/>
                    <a:pt x="973" y="3662"/>
                  </a:cubicBezTo>
                  <a:cubicBezTo>
                    <a:pt x="1254" y="3919"/>
                    <a:pt x="1624" y="4069"/>
                    <a:pt x="2001" y="4069"/>
                  </a:cubicBezTo>
                  <a:cubicBezTo>
                    <a:pt x="2115" y="4069"/>
                    <a:pt x="2229" y="4055"/>
                    <a:pt x="2341" y="4027"/>
                  </a:cubicBezTo>
                  <a:cubicBezTo>
                    <a:pt x="2645" y="3936"/>
                    <a:pt x="2919" y="3693"/>
                    <a:pt x="3071" y="3389"/>
                  </a:cubicBezTo>
                  <a:cubicBezTo>
                    <a:pt x="3222" y="3115"/>
                    <a:pt x="3314" y="2781"/>
                    <a:pt x="3344" y="2447"/>
                  </a:cubicBezTo>
                  <a:cubicBezTo>
                    <a:pt x="3405" y="1778"/>
                    <a:pt x="3253" y="1109"/>
                    <a:pt x="2858" y="592"/>
                  </a:cubicBezTo>
                  <a:cubicBezTo>
                    <a:pt x="2556" y="205"/>
                    <a:pt x="2118" y="0"/>
                    <a:pt x="166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1965;p64">
              <a:extLst>
                <a:ext uri="{FF2B5EF4-FFF2-40B4-BE49-F238E27FC236}">
                  <a16:creationId xmlns:a16="http://schemas.microsoft.com/office/drawing/2014/main" id="{76842087-8DC3-4F42-B956-47D9CE49B830}"/>
                </a:ext>
              </a:extLst>
            </p:cNvPr>
            <p:cNvSpPr/>
            <p:nvPr/>
          </p:nvSpPr>
          <p:spPr>
            <a:xfrm>
              <a:off x="7067689" y="2934738"/>
              <a:ext cx="39586" cy="47510"/>
            </a:xfrm>
            <a:custGeom>
              <a:avLst/>
              <a:gdLst/>
              <a:ahLst/>
              <a:cxnLst/>
              <a:rect l="l" t="t" r="r" b="b"/>
              <a:pathLst>
                <a:path w="3497" h="4197" extrusionOk="0">
                  <a:moveTo>
                    <a:pt x="1194" y="125"/>
                  </a:moveTo>
                  <a:lnTo>
                    <a:pt x="1194" y="125"/>
                  </a:lnTo>
                  <a:cubicBezTo>
                    <a:pt x="1192" y="126"/>
                    <a:pt x="1189" y="126"/>
                    <a:pt x="1186" y="127"/>
                  </a:cubicBezTo>
                  <a:cubicBezTo>
                    <a:pt x="1186" y="127"/>
                    <a:pt x="1189" y="127"/>
                    <a:pt x="1194" y="125"/>
                  </a:cubicBezTo>
                  <a:close/>
                  <a:moveTo>
                    <a:pt x="1738" y="1"/>
                  </a:moveTo>
                  <a:cubicBezTo>
                    <a:pt x="1697" y="1"/>
                    <a:pt x="1654" y="2"/>
                    <a:pt x="1612" y="5"/>
                  </a:cubicBezTo>
                  <a:cubicBezTo>
                    <a:pt x="1490" y="5"/>
                    <a:pt x="1399" y="36"/>
                    <a:pt x="1277" y="66"/>
                  </a:cubicBezTo>
                  <a:cubicBezTo>
                    <a:pt x="1235" y="108"/>
                    <a:pt x="1207" y="121"/>
                    <a:pt x="1194" y="125"/>
                  </a:cubicBezTo>
                  <a:lnTo>
                    <a:pt x="1194" y="125"/>
                  </a:lnTo>
                  <a:cubicBezTo>
                    <a:pt x="1343" y="95"/>
                    <a:pt x="1463" y="65"/>
                    <a:pt x="1612" y="36"/>
                  </a:cubicBezTo>
                  <a:cubicBezTo>
                    <a:pt x="2007" y="36"/>
                    <a:pt x="2402" y="188"/>
                    <a:pt x="2706" y="431"/>
                  </a:cubicBezTo>
                  <a:cubicBezTo>
                    <a:pt x="3132" y="856"/>
                    <a:pt x="3375" y="1403"/>
                    <a:pt x="3375" y="2011"/>
                  </a:cubicBezTo>
                  <a:cubicBezTo>
                    <a:pt x="3375" y="2346"/>
                    <a:pt x="3344" y="2680"/>
                    <a:pt x="3253" y="3014"/>
                  </a:cubicBezTo>
                  <a:cubicBezTo>
                    <a:pt x="3162" y="3379"/>
                    <a:pt x="2949" y="3683"/>
                    <a:pt x="2615" y="3865"/>
                  </a:cubicBezTo>
                  <a:cubicBezTo>
                    <a:pt x="2456" y="3961"/>
                    <a:pt x="2272" y="4006"/>
                    <a:pt x="2089" y="4006"/>
                  </a:cubicBezTo>
                  <a:cubicBezTo>
                    <a:pt x="1923" y="4006"/>
                    <a:pt x="1757" y="3968"/>
                    <a:pt x="1612" y="3896"/>
                  </a:cubicBezTo>
                  <a:cubicBezTo>
                    <a:pt x="1277" y="3744"/>
                    <a:pt x="1004" y="3531"/>
                    <a:pt x="791" y="3288"/>
                  </a:cubicBezTo>
                  <a:cubicBezTo>
                    <a:pt x="426" y="2832"/>
                    <a:pt x="183" y="2254"/>
                    <a:pt x="153" y="1677"/>
                  </a:cubicBezTo>
                  <a:cubicBezTo>
                    <a:pt x="122" y="1282"/>
                    <a:pt x="244" y="887"/>
                    <a:pt x="487" y="552"/>
                  </a:cubicBezTo>
                  <a:cubicBezTo>
                    <a:pt x="578" y="491"/>
                    <a:pt x="700" y="400"/>
                    <a:pt x="821" y="339"/>
                  </a:cubicBezTo>
                  <a:cubicBezTo>
                    <a:pt x="761" y="339"/>
                    <a:pt x="730" y="370"/>
                    <a:pt x="700" y="370"/>
                  </a:cubicBezTo>
                  <a:cubicBezTo>
                    <a:pt x="609" y="431"/>
                    <a:pt x="487" y="491"/>
                    <a:pt x="426" y="552"/>
                  </a:cubicBezTo>
                  <a:cubicBezTo>
                    <a:pt x="153" y="887"/>
                    <a:pt x="1" y="1282"/>
                    <a:pt x="31" y="1707"/>
                  </a:cubicBezTo>
                  <a:cubicBezTo>
                    <a:pt x="62" y="2315"/>
                    <a:pt x="274" y="2923"/>
                    <a:pt x="669" y="3379"/>
                  </a:cubicBezTo>
                  <a:cubicBezTo>
                    <a:pt x="882" y="3683"/>
                    <a:pt x="1186" y="3896"/>
                    <a:pt x="1521" y="4048"/>
                  </a:cubicBezTo>
                  <a:cubicBezTo>
                    <a:pt x="1696" y="4150"/>
                    <a:pt x="1885" y="4196"/>
                    <a:pt x="2075" y="4196"/>
                  </a:cubicBezTo>
                  <a:cubicBezTo>
                    <a:pt x="2280" y="4196"/>
                    <a:pt x="2486" y="4142"/>
                    <a:pt x="2676" y="4048"/>
                  </a:cubicBezTo>
                  <a:cubicBezTo>
                    <a:pt x="3040" y="3835"/>
                    <a:pt x="3283" y="3501"/>
                    <a:pt x="3375" y="3105"/>
                  </a:cubicBezTo>
                  <a:cubicBezTo>
                    <a:pt x="3466" y="2741"/>
                    <a:pt x="3496" y="2376"/>
                    <a:pt x="3496" y="2011"/>
                  </a:cubicBezTo>
                  <a:cubicBezTo>
                    <a:pt x="3466" y="1403"/>
                    <a:pt x="3223" y="795"/>
                    <a:pt x="2767" y="370"/>
                  </a:cubicBezTo>
                  <a:cubicBezTo>
                    <a:pt x="2466" y="124"/>
                    <a:pt x="2116" y="1"/>
                    <a:pt x="17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1966;p64">
              <a:extLst>
                <a:ext uri="{FF2B5EF4-FFF2-40B4-BE49-F238E27FC236}">
                  <a16:creationId xmlns:a16="http://schemas.microsoft.com/office/drawing/2014/main" id="{82C38D8B-9637-4A40-AA31-535EC71BF74A}"/>
                </a:ext>
              </a:extLst>
            </p:cNvPr>
            <p:cNvSpPr/>
            <p:nvPr/>
          </p:nvSpPr>
          <p:spPr>
            <a:xfrm>
              <a:off x="7077673" y="2981670"/>
              <a:ext cx="15837" cy="11965"/>
            </a:xfrm>
            <a:custGeom>
              <a:avLst/>
              <a:gdLst/>
              <a:ahLst/>
              <a:cxnLst/>
              <a:rect l="l" t="t" r="r" b="b"/>
              <a:pathLst>
                <a:path w="1399" h="1057" extrusionOk="0">
                  <a:moveTo>
                    <a:pt x="1303" y="1"/>
                  </a:moveTo>
                  <a:cubicBezTo>
                    <a:pt x="1254" y="1"/>
                    <a:pt x="1186" y="8"/>
                    <a:pt x="1094" y="23"/>
                  </a:cubicBezTo>
                  <a:cubicBezTo>
                    <a:pt x="882" y="54"/>
                    <a:pt x="669" y="115"/>
                    <a:pt x="487" y="236"/>
                  </a:cubicBezTo>
                  <a:cubicBezTo>
                    <a:pt x="274" y="358"/>
                    <a:pt x="122" y="540"/>
                    <a:pt x="61" y="753"/>
                  </a:cubicBezTo>
                  <a:cubicBezTo>
                    <a:pt x="0" y="935"/>
                    <a:pt x="31" y="1057"/>
                    <a:pt x="61" y="1057"/>
                  </a:cubicBezTo>
                  <a:cubicBezTo>
                    <a:pt x="91" y="1057"/>
                    <a:pt x="91" y="966"/>
                    <a:pt x="152" y="814"/>
                  </a:cubicBezTo>
                  <a:cubicBezTo>
                    <a:pt x="243" y="631"/>
                    <a:pt x="395" y="479"/>
                    <a:pt x="578" y="388"/>
                  </a:cubicBezTo>
                  <a:cubicBezTo>
                    <a:pt x="730" y="267"/>
                    <a:pt x="942" y="175"/>
                    <a:pt x="1125" y="115"/>
                  </a:cubicBezTo>
                  <a:cubicBezTo>
                    <a:pt x="1307" y="84"/>
                    <a:pt x="1398" y="23"/>
                    <a:pt x="1398" y="23"/>
                  </a:cubicBezTo>
                  <a:cubicBezTo>
                    <a:pt x="1383" y="8"/>
                    <a:pt x="1353" y="1"/>
                    <a:pt x="1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1967;p64">
              <a:extLst>
                <a:ext uri="{FF2B5EF4-FFF2-40B4-BE49-F238E27FC236}">
                  <a16:creationId xmlns:a16="http://schemas.microsoft.com/office/drawing/2014/main" id="{B2D72990-EA49-4F53-A557-F69C775C0D90}"/>
                </a:ext>
              </a:extLst>
            </p:cNvPr>
            <p:cNvSpPr/>
            <p:nvPr/>
          </p:nvSpPr>
          <p:spPr>
            <a:xfrm>
              <a:off x="7060806" y="2935473"/>
              <a:ext cx="19968" cy="4619"/>
            </a:xfrm>
            <a:custGeom>
              <a:avLst/>
              <a:gdLst/>
              <a:ahLst/>
              <a:cxnLst/>
              <a:rect l="l" t="t" r="r" b="b"/>
              <a:pathLst>
                <a:path w="1764" h="408" extrusionOk="0">
                  <a:moveTo>
                    <a:pt x="1764" y="1"/>
                  </a:moveTo>
                  <a:cubicBezTo>
                    <a:pt x="1490" y="123"/>
                    <a:pt x="1186" y="214"/>
                    <a:pt x="882" y="244"/>
                  </a:cubicBezTo>
                  <a:cubicBezTo>
                    <a:pt x="609" y="244"/>
                    <a:pt x="305" y="214"/>
                    <a:pt x="1" y="123"/>
                  </a:cubicBezTo>
                  <a:lnTo>
                    <a:pt x="1" y="123"/>
                  </a:lnTo>
                  <a:cubicBezTo>
                    <a:pt x="1" y="123"/>
                    <a:pt x="92" y="214"/>
                    <a:pt x="244" y="305"/>
                  </a:cubicBezTo>
                  <a:cubicBezTo>
                    <a:pt x="404" y="373"/>
                    <a:pt x="563" y="407"/>
                    <a:pt x="736" y="407"/>
                  </a:cubicBezTo>
                  <a:cubicBezTo>
                    <a:pt x="793" y="407"/>
                    <a:pt x="852" y="404"/>
                    <a:pt x="913" y="396"/>
                  </a:cubicBezTo>
                  <a:cubicBezTo>
                    <a:pt x="1125" y="396"/>
                    <a:pt x="1369" y="305"/>
                    <a:pt x="1551" y="183"/>
                  </a:cubicBezTo>
                  <a:cubicBezTo>
                    <a:pt x="1703" y="92"/>
                    <a:pt x="1764" y="1"/>
                    <a:pt x="17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1968;p64">
              <a:extLst>
                <a:ext uri="{FF2B5EF4-FFF2-40B4-BE49-F238E27FC236}">
                  <a16:creationId xmlns:a16="http://schemas.microsoft.com/office/drawing/2014/main" id="{69617A57-70CC-4986-A8E6-9BAA9A7B1B87}"/>
                </a:ext>
              </a:extLst>
            </p:cNvPr>
            <p:cNvSpPr/>
            <p:nvPr/>
          </p:nvSpPr>
          <p:spPr>
            <a:xfrm>
              <a:off x="6887203" y="3052262"/>
              <a:ext cx="41488" cy="25810"/>
            </a:xfrm>
            <a:custGeom>
              <a:avLst/>
              <a:gdLst/>
              <a:ahLst/>
              <a:cxnLst/>
              <a:rect l="l" t="t" r="r" b="b"/>
              <a:pathLst>
                <a:path w="3665" h="2280" extrusionOk="0">
                  <a:moveTo>
                    <a:pt x="1616" y="1"/>
                  </a:moveTo>
                  <a:cubicBezTo>
                    <a:pt x="1453" y="1"/>
                    <a:pt x="1294" y="22"/>
                    <a:pt x="1142" y="79"/>
                  </a:cubicBezTo>
                  <a:cubicBezTo>
                    <a:pt x="1" y="345"/>
                    <a:pt x="644" y="2279"/>
                    <a:pt x="1575" y="2279"/>
                  </a:cubicBezTo>
                  <a:cubicBezTo>
                    <a:pt x="1710" y="2279"/>
                    <a:pt x="1851" y="2239"/>
                    <a:pt x="1993" y="2146"/>
                  </a:cubicBezTo>
                  <a:cubicBezTo>
                    <a:pt x="2753" y="1781"/>
                    <a:pt x="2935" y="687"/>
                    <a:pt x="3665" y="262"/>
                  </a:cubicBezTo>
                  <a:lnTo>
                    <a:pt x="3513" y="140"/>
                  </a:lnTo>
                  <a:cubicBezTo>
                    <a:pt x="3384" y="176"/>
                    <a:pt x="3251" y="190"/>
                    <a:pt x="3116" y="190"/>
                  </a:cubicBezTo>
                  <a:cubicBezTo>
                    <a:pt x="2623" y="190"/>
                    <a:pt x="2101" y="1"/>
                    <a:pt x="16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1969;p64">
              <a:extLst>
                <a:ext uri="{FF2B5EF4-FFF2-40B4-BE49-F238E27FC236}">
                  <a16:creationId xmlns:a16="http://schemas.microsoft.com/office/drawing/2014/main" id="{E052F019-C419-4CB7-87B9-895F9B6D3E25}"/>
                </a:ext>
              </a:extLst>
            </p:cNvPr>
            <p:cNvSpPr/>
            <p:nvPr/>
          </p:nvSpPr>
          <p:spPr>
            <a:xfrm>
              <a:off x="6739092" y="2833514"/>
              <a:ext cx="209556" cy="253806"/>
            </a:xfrm>
            <a:custGeom>
              <a:avLst/>
              <a:gdLst/>
              <a:ahLst/>
              <a:cxnLst/>
              <a:rect l="l" t="t" r="r" b="b"/>
              <a:pathLst>
                <a:path w="18512" h="22421" extrusionOk="0">
                  <a:moveTo>
                    <a:pt x="4356" y="1"/>
                  </a:moveTo>
                  <a:cubicBezTo>
                    <a:pt x="3427" y="1"/>
                    <a:pt x="2811" y="315"/>
                    <a:pt x="2797" y="315"/>
                  </a:cubicBezTo>
                  <a:cubicBezTo>
                    <a:pt x="913" y="1318"/>
                    <a:pt x="92" y="3506"/>
                    <a:pt x="822" y="5482"/>
                  </a:cubicBezTo>
                  <a:cubicBezTo>
                    <a:pt x="1399" y="7275"/>
                    <a:pt x="5290" y="18947"/>
                    <a:pt x="5594" y="19525"/>
                  </a:cubicBezTo>
                  <a:lnTo>
                    <a:pt x="5624" y="19555"/>
                  </a:lnTo>
                  <a:cubicBezTo>
                    <a:pt x="6323" y="21014"/>
                    <a:pt x="7235" y="21926"/>
                    <a:pt x="8268" y="22291"/>
                  </a:cubicBezTo>
                  <a:cubicBezTo>
                    <a:pt x="8579" y="22375"/>
                    <a:pt x="8902" y="22421"/>
                    <a:pt x="9224" y="22421"/>
                  </a:cubicBezTo>
                  <a:cubicBezTo>
                    <a:pt x="9595" y="22421"/>
                    <a:pt x="9963" y="22360"/>
                    <a:pt x="10305" y="22230"/>
                  </a:cubicBezTo>
                  <a:cubicBezTo>
                    <a:pt x="10548" y="22139"/>
                    <a:pt x="10791" y="22048"/>
                    <a:pt x="11004" y="21956"/>
                  </a:cubicBezTo>
                  <a:lnTo>
                    <a:pt x="10883" y="21683"/>
                  </a:lnTo>
                  <a:cubicBezTo>
                    <a:pt x="10393" y="21977"/>
                    <a:pt x="9841" y="22132"/>
                    <a:pt x="9282" y="22132"/>
                  </a:cubicBezTo>
                  <a:cubicBezTo>
                    <a:pt x="8973" y="22132"/>
                    <a:pt x="8663" y="22084"/>
                    <a:pt x="8360" y="21987"/>
                  </a:cubicBezTo>
                  <a:cubicBezTo>
                    <a:pt x="7387" y="21683"/>
                    <a:pt x="6566" y="20801"/>
                    <a:pt x="5867" y="19434"/>
                  </a:cubicBezTo>
                  <a:lnTo>
                    <a:pt x="5837" y="19373"/>
                  </a:lnTo>
                  <a:cubicBezTo>
                    <a:pt x="5563" y="18826"/>
                    <a:pt x="1794" y="7549"/>
                    <a:pt x="1095" y="5391"/>
                  </a:cubicBezTo>
                  <a:cubicBezTo>
                    <a:pt x="1" y="2017"/>
                    <a:pt x="2797" y="619"/>
                    <a:pt x="2919" y="558"/>
                  </a:cubicBezTo>
                  <a:cubicBezTo>
                    <a:pt x="2974" y="530"/>
                    <a:pt x="3532" y="242"/>
                    <a:pt x="4370" y="242"/>
                  </a:cubicBezTo>
                  <a:cubicBezTo>
                    <a:pt x="5365" y="242"/>
                    <a:pt x="6758" y="649"/>
                    <a:pt x="8177" y="2382"/>
                  </a:cubicBezTo>
                  <a:cubicBezTo>
                    <a:pt x="10913" y="5756"/>
                    <a:pt x="15685" y="12382"/>
                    <a:pt x="16111" y="13203"/>
                  </a:cubicBezTo>
                  <a:cubicBezTo>
                    <a:pt x="16171" y="13294"/>
                    <a:pt x="16232" y="13415"/>
                    <a:pt x="16323" y="13567"/>
                  </a:cubicBezTo>
                  <a:cubicBezTo>
                    <a:pt x="16931" y="14601"/>
                    <a:pt x="18208" y="16759"/>
                    <a:pt x="17083" y="18583"/>
                  </a:cubicBezTo>
                  <a:cubicBezTo>
                    <a:pt x="15999" y="20355"/>
                    <a:pt x="14707" y="20470"/>
                    <a:pt x="14350" y="20470"/>
                  </a:cubicBezTo>
                  <a:cubicBezTo>
                    <a:pt x="14297" y="20470"/>
                    <a:pt x="14264" y="20467"/>
                    <a:pt x="14256" y="20467"/>
                  </a:cubicBezTo>
                  <a:lnTo>
                    <a:pt x="14226" y="20771"/>
                  </a:lnTo>
                  <a:cubicBezTo>
                    <a:pt x="14233" y="20771"/>
                    <a:pt x="14265" y="20773"/>
                    <a:pt x="14318" y="20773"/>
                  </a:cubicBezTo>
                  <a:cubicBezTo>
                    <a:pt x="14697" y="20773"/>
                    <a:pt x="16152" y="20656"/>
                    <a:pt x="17326" y="18735"/>
                  </a:cubicBezTo>
                  <a:cubicBezTo>
                    <a:pt x="18512" y="16759"/>
                    <a:pt x="17205" y="14510"/>
                    <a:pt x="16567" y="13446"/>
                  </a:cubicBezTo>
                  <a:cubicBezTo>
                    <a:pt x="16475" y="13294"/>
                    <a:pt x="16415" y="13172"/>
                    <a:pt x="16354" y="13081"/>
                  </a:cubicBezTo>
                  <a:cubicBezTo>
                    <a:pt x="15928" y="12260"/>
                    <a:pt x="11126" y="5604"/>
                    <a:pt x="8390" y="2230"/>
                  </a:cubicBezTo>
                  <a:cubicBezTo>
                    <a:pt x="6923" y="421"/>
                    <a:pt x="5430" y="1"/>
                    <a:pt x="43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1970;p64">
              <a:extLst>
                <a:ext uri="{FF2B5EF4-FFF2-40B4-BE49-F238E27FC236}">
                  <a16:creationId xmlns:a16="http://schemas.microsoft.com/office/drawing/2014/main" id="{9F8E1650-599B-440F-9C09-1C89F88CE84D}"/>
                </a:ext>
              </a:extLst>
            </p:cNvPr>
            <p:cNvSpPr/>
            <p:nvPr/>
          </p:nvSpPr>
          <p:spPr>
            <a:xfrm>
              <a:off x="6756649" y="2860875"/>
              <a:ext cx="82240" cy="58445"/>
            </a:xfrm>
            <a:custGeom>
              <a:avLst/>
              <a:gdLst/>
              <a:ahLst/>
              <a:cxnLst/>
              <a:rect l="l" t="t" r="r" b="b"/>
              <a:pathLst>
                <a:path w="7265" h="5163" extrusionOk="0">
                  <a:moveTo>
                    <a:pt x="4894" y="1"/>
                  </a:moveTo>
                  <a:cubicBezTo>
                    <a:pt x="4658" y="1"/>
                    <a:pt x="4424" y="18"/>
                    <a:pt x="4195" y="56"/>
                  </a:cubicBezTo>
                  <a:cubicBezTo>
                    <a:pt x="3526" y="147"/>
                    <a:pt x="2857" y="360"/>
                    <a:pt x="2280" y="725"/>
                  </a:cubicBezTo>
                  <a:cubicBezTo>
                    <a:pt x="1672" y="1059"/>
                    <a:pt x="1185" y="1545"/>
                    <a:pt x="790" y="2123"/>
                  </a:cubicBezTo>
                  <a:cubicBezTo>
                    <a:pt x="486" y="2579"/>
                    <a:pt x="274" y="3095"/>
                    <a:pt x="122" y="3643"/>
                  </a:cubicBezTo>
                  <a:cubicBezTo>
                    <a:pt x="30" y="4007"/>
                    <a:pt x="0" y="4402"/>
                    <a:pt x="30" y="4767"/>
                  </a:cubicBezTo>
                  <a:cubicBezTo>
                    <a:pt x="30" y="4853"/>
                    <a:pt x="57" y="4966"/>
                    <a:pt x="86" y="5055"/>
                  </a:cubicBezTo>
                  <a:lnTo>
                    <a:pt x="86" y="5055"/>
                  </a:lnTo>
                  <a:cubicBezTo>
                    <a:pt x="70" y="4601"/>
                    <a:pt x="131" y="4124"/>
                    <a:pt x="243" y="3673"/>
                  </a:cubicBezTo>
                  <a:cubicBezTo>
                    <a:pt x="547" y="2488"/>
                    <a:pt x="1307" y="1484"/>
                    <a:pt x="2341" y="846"/>
                  </a:cubicBezTo>
                  <a:cubicBezTo>
                    <a:pt x="3150" y="384"/>
                    <a:pt x="4065" y="132"/>
                    <a:pt x="4979" y="132"/>
                  </a:cubicBezTo>
                  <a:cubicBezTo>
                    <a:pt x="5266" y="132"/>
                    <a:pt x="5553" y="157"/>
                    <a:pt x="5836" y="208"/>
                  </a:cubicBezTo>
                  <a:cubicBezTo>
                    <a:pt x="6322" y="299"/>
                    <a:pt x="6809" y="451"/>
                    <a:pt x="7265" y="664"/>
                  </a:cubicBezTo>
                  <a:cubicBezTo>
                    <a:pt x="7265" y="664"/>
                    <a:pt x="7234" y="633"/>
                    <a:pt x="7204" y="573"/>
                  </a:cubicBezTo>
                  <a:cubicBezTo>
                    <a:pt x="7143" y="542"/>
                    <a:pt x="7052" y="481"/>
                    <a:pt x="6930" y="451"/>
                  </a:cubicBezTo>
                  <a:cubicBezTo>
                    <a:pt x="6596" y="269"/>
                    <a:pt x="6231" y="147"/>
                    <a:pt x="5866" y="86"/>
                  </a:cubicBezTo>
                  <a:cubicBezTo>
                    <a:pt x="5548" y="33"/>
                    <a:pt x="5220" y="1"/>
                    <a:pt x="4894" y="1"/>
                  </a:cubicBezTo>
                  <a:close/>
                  <a:moveTo>
                    <a:pt x="86" y="5055"/>
                  </a:moveTo>
                  <a:cubicBezTo>
                    <a:pt x="87" y="5091"/>
                    <a:pt x="89" y="5127"/>
                    <a:pt x="91" y="5162"/>
                  </a:cubicBezTo>
                  <a:cubicBezTo>
                    <a:pt x="91" y="5132"/>
                    <a:pt x="91" y="5102"/>
                    <a:pt x="91" y="5071"/>
                  </a:cubicBezTo>
                  <a:cubicBezTo>
                    <a:pt x="89" y="5066"/>
                    <a:pt x="88" y="5061"/>
                    <a:pt x="86" y="505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1971;p64">
              <a:extLst>
                <a:ext uri="{FF2B5EF4-FFF2-40B4-BE49-F238E27FC236}">
                  <a16:creationId xmlns:a16="http://schemas.microsoft.com/office/drawing/2014/main" id="{21E42702-351E-4996-B64E-D4D76A056222}"/>
                </a:ext>
              </a:extLst>
            </p:cNvPr>
            <p:cNvSpPr/>
            <p:nvPr/>
          </p:nvSpPr>
          <p:spPr>
            <a:xfrm>
              <a:off x="6728429" y="2651613"/>
              <a:ext cx="272518" cy="314843"/>
            </a:xfrm>
            <a:custGeom>
              <a:avLst/>
              <a:gdLst/>
              <a:ahLst/>
              <a:cxnLst/>
              <a:rect l="l" t="t" r="r" b="b"/>
              <a:pathLst>
                <a:path w="24074" h="27813" extrusionOk="0">
                  <a:moveTo>
                    <a:pt x="2007" y="1"/>
                  </a:moveTo>
                  <a:lnTo>
                    <a:pt x="1" y="4955"/>
                  </a:lnTo>
                  <a:lnTo>
                    <a:pt x="12676" y="20670"/>
                  </a:lnTo>
                  <a:lnTo>
                    <a:pt x="24074" y="27813"/>
                  </a:lnTo>
                  <a:lnTo>
                    <a:pt x="24074" y="27813"/>
                  </a:lnTo>
                  <a:lnTo>
                    <a:pt x="200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1972;p64">
              <a:extLst>
                <a:ext uri="{FF2B5EF4-FFF2-40B4-BE49-F238E27FC236}">
                  <a16:creationId xmlns:a16="http://schemas.microsoft.com/office/drawing/2014/main" id="{B2054715-E6D1-44F7-AD30-E8E3F2461BA6}"/>
                </a:ext>
              </a:extLst>
            </p:cNvPr>
            <p:cNvSpPr/>
            <p:nvPr/>
          </p:nvSpPr>
          <p:spPr>
            <a:xfrm>
              <a:off x="6624862" y="2831092"/>
              <a:ext cx="111151" cy="109227"/>
            </a:xfrm>
            <a:custGeom>
              <a:avLst/>
              <a:gdLst/>
              <a:ahLst/>
              <a:cxnLst/>
              <a:rect l="l" t="t" r="r" b="b"/>
              <a:pathLst>
                <a:path w="9819" h="9649" extrusionOk="0">
                  <a:moveTo>
                    <a:pt x="431" y="0"/>
                  </a:moveTo>
                  <a:cubicBezTo>
                    <a:pt x="298" y="0"/>
                    <a:pt x="164" y="28"/>
                    <a:pt x="31" y="73"/>
                  </a:cubicBezTo>
                  <a:cubicBezTo>
                    <a:pt x="0" y="134"/>
                    <a:pt x="852" y="103"/>
                    <a:pt x="2067" y="529"/>
                  </a:cubicBezTo>
                  <a:cubicBezTo>
                    <a:pt x="3648" y="1106"/>
                    <a:pt x="5046" y="2109"/>
                    <a:pt x="6110" y="3416"/>
                  </a:cubicBezTo>
                  <a:cubicBezTo>
                    <a:pt x="7174" y="4754"/>
                    <a:pt x="8055" y="6182"/>
                    <a:pt x="8785" y="7733"/>
                  </a:cubicBezTo>
                  <a:cubicBezTo>
                    <a:pt x="9351" y="8895"/>
                    <a:pt x="9684" y="9648"/>
                    <a:pt x="9754" y="9648"/>
                  </a:cubicBezTo>
                  <a:cubicBezTo>
                    <a:pt x="9755" y="9648"/>
                    <a:pt x="9756" y="9648"/>
                    <a:pt x="9758" y="9647"/>
                  </a:cubicBezTo>
                  <a:cubicBezTo>
                    <a:pt x="9818" y="9617"/>
                    <a:pt x="9545" y="8857"/>
                    <a:pt x="9028" y="7641"/>
                  </a:cubicBezTo>
                  <a:cubicBezTo>
                    <a:pt x="8390" y="6030"/>
                    <a:pt x="7508" y="4511"/>
                    <a:pt x="6444" y="3173"/>
                  </a:cubicBezTo>
                  <a:cubicBezTo>
                    <a:pt x="5320" y="1805"/>
                    <a:pt x="3830" y="772"/>
                    <a:pt x="2159" y="255"/>
                  </a:cubicBezTo>
                  <a:cubicBezTo>
                    <a:pt x="1642" y="103"/>
                    <a:pt x="1125" y="12"/>
                    <a:pt x="578" y="12"/>
                  </a:cubicBezTo>
                  <a:cubicBezTo>
                    <a:pt x="529" y="4"/>
                    <a:pt x="480" y="0"/>
                    <a:pt x="4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1973;p64">
              <a:extLst>
                <a:ext uri="{FF2B5EF4-FFF2-40B4-BE49-F238E27FC236}">
                  <a16:creationId xmlns:a16="http://schemas.microsoft.com/office/drawing/2014/main" id="{8DB83468-2609-4097-8D71-CF083340366F}"/>
                </a:ext>
              </a:extLst>
            </p:cNvPr>
            <p:cNvSpPr/>
            <p:nvPr/>
          </p:nvSpPr>
          <p:spPr>
            <a:xfrm>
              <a:off x="6696087" y="3206316"/>
              <a:ext cx="84459" cy="33428"/>
            </a:xfrm>
            <a:custGeom>
              <a:avLst/>
              <a:gdLst/>
              <a:ahLst/>
              <a:cxnLst/>
              <a:rect l="l" t="t" r="r" b="b"/>
              <a:pathLst>
                <a:path w="7461" h="2953" extrusionOk="0">
                  <a:moveTo>
                    <a:pt x="6476" y="0"/>
                  </a:moveTo>
                  <a:cubicBezTo>
                    <a:pt x="5716" y="0"/>
                    <a:pt x="4587" y="119"/>
                    <a:pt x="3374" y="574"/>
                  </a:cubicBezTo>
                  <a:cubicBezTo>
                    <a:pt x="1216" y="1394"/>
                    <a:pt x="0" y="2914"/>
                    <a:pt x="61" y="2945"/>
                  </a:cubicBezTo>
                  <a:cubicBezTo>
                    <a:pt x="65" y="2950"/>
                    <a:pt x="72" y="2953"/>
                    <a:pt x="80" y="2953"/>
                  </a:cubicBezTo>
                  <a:cubicBezTo>
                    <a:pt x="268" y="2953"/>
                    <a:pt x="1550" y="1725"/>
                    <a:pt x="3526" y="969"/>
                  </a:cubicBezTo>
                  <a:cubicBezTo>
                    <a:pt x="5593" y="148"/>
                    <a:pt x="7417" y="239"/>
                    <a:pt x="7447" y="118"/>
                  </a:cubicBezTo>
                  <a:cubicBezTo>
                    <a:pt x="7461" y="77"/>
                    <a:pt x="7088" y="0"/>
                    <a:pt x="64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1974;p64">
              <a:extLst>
                <a:ext uri="{FF2B5EF4-FFF2-40B4-BE49-F238E27FC236}">
                  <a16:creationId xmlns:a16="http://schemas.microsoft.com/office/drawing/2014/main" id="{30010852-55F1-4B90-9DAC-B2C386EB1A5D}"/>
                </a:ext>
              </a:extLst>
            </p:cNvPr>
            <p:cNvSpPr/>
            <p:nvPr/>
          </p:nvSpPr>
          <p:spPr>
            <a:xfrm>
              <a:off x="6722927" y="3206508"/>
              <a:ext cx="60913" cy="61037"/>
            </a:xfrm>
            <a:custGeom>
              <a:avLst/>
              <a:gdLst/>
              <a:ahLst/>
              <a:cxnLst/>
              <a:rect l="l" t="t" r="r" b="b"/>
              <a:pathLst>
                <a:path w="5381" h="5392" extrusionOk="0">
                  <a:moveTo>
                    <a:pt x="5355" y="0"/>
                  </a:moveTo>
                  <a:cubicBezTo>
                    <a:pt x="5135" y="0"/>
                    <a:pt x="3509" y="576"/>
                    <a:pt x="2067" y="2046"/>
                  </a:cubicBezTo>
                  <a:cubicBezTo>
                    <a:pt x="517" y="3627"/>
                    <a:pt x="0" y="5390"/>
                    <a:pt x="122" y="5390"/>
                  </a:cubicBezTo>
                  <a:cubicBezTo>
                    <a:pt x="124" y="5391"/>
                    <a:pt x="125" y="5391"/>
                    <a:pt x="127" y="5391"/>
                  </a:cubicBezTo>
                  <a:cubicBezTo>
                    <a:pt x="237" y="5391"/>
                    <a:pt x="879" y="3812"/>
                    <a:pt x="2341" y="2320"/>
                  </a:cubicBezTo>
                  <a:cubicBezTo>
                    <a:pt x="3800" y="800"/>
                    <a:pt x="5380" y="101"/>
                    <a:pt x="5380" y="10"/>
                  </a:cubicBezTo>
                  <a:cubicBezTo>
                    <a:pt x="5380" y="3"/>
                    <a:pt x="5372" y="0"/>
                    <a:pt x="53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1975;p64">
              <a:extLst>
                <a:ext uri="{FF2B5EF4-FFF2-40B4-BE49-F238E27FC236}">
                  <a16:creationId xmlns:a16="http://schemas.microsoft.com/office/drawing/2014/main" id="{0EDB6BCE-BF73-4587-A5B8-27DC19A17922}"/>
                </a:ext>
              </a:extLst>
            </p:cNvPr>
            <p:cNvSpPr/>
            <p:nvPr/>
          </p:nvSpPr>
          <p:spPr>
            <a:xfrm>
              <a:off x="6726708" y="2651613"/>
              <a:ext cx="274238" cy="314843"/>
            </a:xfrm>
            <a:custGeom>
              <a:avLst/>
              <a:gdLst/>
              <a:ahLst/>
              <a:cxnLst/>
              <a:rect l="l" t="t" r="r" b="b"/>
              <a:pathLst>
                <a:path w="24226" h="27813" extrusionOk="0">
                  <a:moveTo>
                    <a:pt x="2159" y="1"/>
                  </a:moveTo>
                  <a:cubicBezTo>
                    <a:pt x="2098" y="122"/>
                    <a:pt x="2037" y="213"/>
                    <a:pt x="1976" y="335"/>
                  </a:cubicBezTo>
                  <a:cubicBezTo>
                    <a:pt x="1885" y="608"/>
                    <a:pt x="1733" y="912"/>
                    <a:pt x="1551" y="1308"/>
                  </a:cubicBezTo>
                  <a:lnTo>
                    <a:pt x="31" y="4894"/>
                  </a:lnTo>
                  <a:lnTo>
                    <a:pt x="1" y="4985"/>
                  </a:lnTo>
                  <a:lnTo>
                    <a:pt x="61" y="5046"/>
                  </a:lnTo>
                  <a:cubicBezTo>
                    <a:pt x="2250" y="7812"/>
                    <a:pt x="5381" y="11733"/>
                    <a:pt x="8907" y="16080"/>
                  </a:cubicBezTo>
                  <a:lnTo>
                    <a:pt x="12706" y="20791"/>
                  </a:lnTo>
                  <a:lnTo>
                    <a:pt x="12706" y="20822"/>
                  </a:lnTo>
                  <a:lnTo>
                    <a:pt x="12736" y="20822"/>
                  </a:lnTo>
                  <a:lnTo>
                    <a:pt x="20943" y="25898"/>
                  </a:lnTo>
                  <a:lnTo>
                    <a:pt x="23345" y="27326"/>
                  </a:lnTo>
                  <a:cubicBezTo>
                    <a:pt x="23618" y="27509"/>
                    <a:pt x="23892" y="27661"/>
                    <a:pt x="24226" y="27813"/>
                  </a:cubicBezTo>
                  <a:cubicBezTo>
                    <a:pt x="23952" y="27600"/>
                    <a:pt x="23679" y="27387"/>
                    <a:pt x="23405" y="27235"/>
                  </a:cubicBezTo>
                  <a:lnTo>
                    <a:pt x="21065" y="25715"/>
                  </a:lnTo>
                  <a:cubicBezTo>
                    <a:pt x="19034" y="24412"/>
                    <a:pt x="16216" y="22624"/>
                    <a:pt x="12974" y="20534"/>
                  </a:cubicBezTo>
                  <a:lnTo>
                    <a:pt x="12974" y="20534"/>
                  </a:lnTo>
                  <a:lnTo>
                    <a:pt x="9211" y="15837"/>
                  </a:lnTo>
                  <a:cubicBezTo>
                    <a:pt x="5705" y="11516"/>
                    <a:pt x="2531" y="7645"/>
                    <a:pt x="314" y="4912"/>
                  </a:cubicBezTo>
                  <a:lnTo>
                    <a:pt x="314" y="4912"/>
                  </a:lnTo>
                  <a:cubicBezTo>
                    <a:pt x="874" y="3441"/>
                    <a:pt x="1346" y="2259"/>
                    <a:pt x="1703" y="1368"/>
                  </a:cubicBezTo>
                  <a:cubicBezTo>
                    <a:pt x="1855" y="973"/>
                    <a:pt x="1976" y="639"/>
                    <a:pt x="2068" y="365"/>
                  </a:cubicBezTo>
                  <a:cubicBezTo>
                    <a:pt x="2098" y="244"/>
                    <a:pt x="2128" y="122"/>
                    <a:pt x="21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1976;p64">
              <a:extLst>
                <a:ext uri="{FF2B5EF4-FFF2-40B4-BE49-F238E27FC236}">
                  <a16:creationId xmlns:a16="http://schemas.microsoft.com/office/drawing/2014/main" id="{BC9DEFE1-7AB0-4262-8329-C73D8A4783C6}"/>
                </a:ext>
              </a:extLst>
            </p:cNvPr>
            <p:cNvSpPr/>
            <p:nvPr/>
          </p:nvSpPr>
          <p:spPr>
            <a:xfrm>
              <a:off x="6955519" y="2687056"/>
              <a:ext cx="90854" cy="312772"/>
            </a:xfrm>
            <a:custGeom>
              <a:avLst/>
              <a:gdLst/>
              <a:ahLst/>
              <a:cxnLst/>
              <a:rect l="l" t="t" r="r" b="b"/>
              <a:pathLst>
                <a:path w="8026" h="27630" extrusionOk="0">
                  <a:moveTo>
                    <a:pt x="1" y="0"/>
                  </a:moveTo>
                  <a:cubicBezTo>
                    <a:pt x="153" y="365"/>
                    <a:pt x="305" y="730"/>
                    <a:pt x="487" y="1064"/>
                  </a:cubicBezTo>
                  <a:lnTo>
                    <a:pt x="1916" y="3921"/>
                  </a:lnTo>
                  <a:cubicBezTo>
                    <a:pt x="3192" y="6292"/>
                    <a:pt x="4925" y="9575"/>
                    <a:pt x="6870" y="13192"/>
                  </a:cubicBezTo>
                  <a:lnTo>
                    <a:pt x="7592" y="14520"/>
                  </a:lnTo>
                  <a:lnTo>
                    <a:pt x="7592" y="14520"/>
                  </a:lnTo>
                  <a:cubicBezTo>
                    <a:pt x="7048" y="18207"/>
                    <a:pt x="6595" y="21470"/>
                    <a:pt x="6293" y="23800"/>
                  </a:cubicBezTo>
                  <a:cubicBezTo>
                    <a:pt x="6141" y="24925"/>
                    <a:pt x="6019" y="25867"/>
                    <a:pt x="5928" y="26596"/>
                  </a:cubicBezTo>
                  <a:cubicBezTo>
                    <a:pt x="5867" y="26931"/>
                    <a:pt x="5837" y="27265"/>
                    <a:pt x="5837" y="27630"/>
                  </a:cubicBezTo>
                  <a:cubicBezTo>
                    <a:pt x="5958" y="27296"/>
                    <a:pt x="6049" y="26961"/>
                    <a:pt x="6080" y="26596"/>
                  </a:cubicBezTo>
                  <a:cubicBezTo>
                    <a:pt x="6201" y="25897"/>
                    <a:pt x="6384" y="24955"/>
                    <a:pt x="6566" y="23830"/>
                  </a:cubicBezTo>
                  <a:cubicBezTo>
                    <a:pt x="6961" y="21490"/>
                    <a:pt x="7448" y="18207"/>
                    <a:pt x="8025" y="14529"/>
                  </a:cubicBezTo>
                  <a:lnTo>
                    <a:pt x="8025" y="14438"/>
                  </a:lnTo>
                  <a:lnTo>
                    <a:pt x="7995" y="14408"/>
                  </a:lnTo>
                  <a:lnTo>
                    <a:pt x="7235" y="12979"/>
                  </a:lnTo>
                  <a:cubicBezTo>
                    <a:pt x="5290" y="9393"/>
                    <a:pt x="3496" y="6110"/>
                    <a:pt x="2189" y="3769"/>
                  </a:cubicBezTo>
                  <a:lnTo>
                    <a:pt x="639" y="1003"/>
                  </a:lnTo>
                  <a:cubicBezTo>
                    <a:pt x="457" y="639"/>
                    <a:pt x="244" y="30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1977;p64">
              <a:extLst>
                <a:ext uri="{FF2B5EF4-FFF2-40B4-BE49-F238E27FC236}">
                  <a16:creationId xmlns:a16="http://schemas.microsoft.com/office/drawing/2014/main" id="{65E47342-0C0D-4486-9EE1-71A329811233}"/>
                </a:ext>
              </a:extLst>
            </p:cNvPr>
            <p:cNvSpPr/>
            <p:nvPr/>
          </p:nvSpPr>
          <p:spPr>
            <a:xfrm>
              <a:off x="6705721" y="2684645"/>
              <a:ext cx="67456" cy="160699"/>
            </a:xfrm>
            <a:custGeom>
              <a:avLst/>
              <a:gdLst/>
              <a:ahLst/>
              <a:cxnLst/>
              <a:rect l="l" t="t" r="r" b="b"/>
              <a:pathLst>
                <a:path w="5959" h="14196" extrusionOk="0">
                  <a:moveTo>
                    <a:pt x="1976" y="1"/>
                  </a:moveTo>
                  <a:lnTo>
                    <a:pt x="1763" y="153"/>
                  </a:lnTo>
                  <a:cubicBezTo>
                    <a:pt x="1064" y="730"/>
                    <a:pt x="578" y="1551"/>
                    <a:pt x="365" y="2432"/>
                  </a:cubicBezTo>
                  <a:lnTo>
                    <a:pt x="365" y="2493"/>
                  </a:lnTo>
                  <a:cubicBezTo>
                    <a:pt x="0" y="4560"/>
                    <a:pt x="912" y="6688"/>
                    <a:pt x="1672" y="8542"/>
                  </a:cubicBezTo>
                  <a:lnTo>
                    <a:pt x="1794" y="8876"/>
                  </a:lnTo>
                  <a:cubicBezTo>
                    <a:pt x="2615" y="10730"/>
                    <a:pt x="3557" y="12493"/>
                    <a:pt x="4621" y="14195"/>
                  </a:cubicBezTo>
                  <a:lnTo>
                    <a:pt x="5958" y="13435"/>
                  </a:lnTo>
                  <a:cubicBezTo>
                    <a:pt x="4925" y="11794"/>
                    <a:pt x="3982" y="10092"/>
                    <a:pt x="3192" y="8299"/>
                  </a:cubicBezTo>
                  <a:lnTo>
                    <a:pt x="3070" y="7964"/>
                  </a:lnTo>
                  <a:cubicBezTo>
                    <a:pt x="2371" y="6323"/>
                    <a:pt x="1581" y="4408"/>
                    <a:pt x="1885" y="2827"/>
                  </a:cubicBezTo>
                  <a:lnTo>
                    <a:pt x="1885" y="2767"/>
                  </a:lnTo>
                  <a:cubicBezTo>
                    <a:pt x="1976" y="2280"/>
                    <a:pt x="2219" y="1855"/>
                    <a:pt x="2554" y="1520"/>
                  </a:cubicBezTo>
                  <a:lnTo>
                    <a:pt x="2615" y="1520"/>
                  </a:lnTo>
                  <a:lnTo>
                    <a:pt x="2615" y="1460"/>
                  </a:lnTo>
                  <a:cubicBezTo>
                    <a:pt x="2645" y="1429"/>
                    <a:pt x="2706" y="1368"/>
                    <a:pt x="2766" y="1338"/>
                  </a:cubicBezTo>
                  <a:lnTo>
                    <a:pt x="2615" y="1186"/>
                  </a:lnTo>
                  <a:lnTo>
                    <a:pt x="26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1978;p64">
              <a:extLst>
                <a:ext uri="{FF2B5EF4-FFF2-40B4-BE49-F238E27FC236}">
                  <a16:creationId xmlns:a16="http://schemas.microsoft.com/office/drawing/2014/main" id="{964A941E-5870-4208-BF45-74249C73D500}"/>
                </a:ext>
              </a:extLst>
            </p:cNvPr>
            <p:cNvSpPr/>
            <p:nvPr/>
          </p:nvSpPr>
          <p:spPr>
            <a:xfrm>
              <a:off x="6783478" y="3576831"/>
              <a:ext cx="180656" cy="93062"/>
            </a:xfrm>
            <a:custGeom>
              <a:avLst/>
              <a:gdLst/>
              <a:ahLst/>
              <a:cxnLst/>
              <a:rect l="l" t="t" r="r" b="b"/>
              <a:pathLst>
                <a:path w="15959" h="8221" extrusionOk="0">
                  <a:moveTo>
                    <a:pt x="15953" y="0"/>
                  </a:moveTo>
                  <a:cubicBezTo>
                    <a:pt x="15856" y="0"/>
                    <a:pt x="15044" y="573"/>
                    <a:pt x="13740" y="1521"/>
                  </a:cubicBezTo>
                  <a:cubicBezTo>
                    <a:pt x="12402" y="2463"/>
                    <a:pt x="10579" y="3801"/>
                    <a:pt x="8390" y="5047"/>
                  </a:cubicBezTo>
                  <a:cubicBezTo>
                    <a:pt x="7387" y="5624"/>
                    <a:pt x="6354" y="6141"/>
                    <a:pt x="5259" y="6628"/>
                  </a:cubicBezTo>
                  <a:cubicBezTo>
                    <a:pt x="4378" y="6992"/>
                    <a:pt x="3496" y="7327"/>
                    <a:pt x="2554" y="7570"/>
                  </a:cubicBezTo>
                  <a:cubicBezTo>
                    <a:pt x="1004" y="8026"/>
                    <a:pt x="1" y="8117"/>
                    <a:pt x="1" y="8208"/>
                  </a:cubicBezTo>
                  <a:cubicBezTo>
                    <a:pt x="63" y="8217"/>
                    <a:pt x="128" y="8221"/>
                    <a:pt x="195" y="8221"/>
                  </a:cubicBezTo>
                  <a:cubicBezTo>
                    <a:pt x="356" y="8221"/>
                    <a:pt x="528" y="8199"/>
                    <a:pt x="700" y="8178"/>
                  </a:cubicBezTo>
                  <a:cubicBezTo>
                    <a:pt x="1369" y="8117"/>
                    <a:pt x="2007" y="7995"/>
                    <a:pt x="2645" y="7843"/>
                  </a:cubicBezTo>
                  <a:cubicBezTo>
                    <a:pt x="3588" y="7631"/>
                    <a:pt x="4499" y="7327"/>
                    <a:pt x="5411" y="6962"/>
                  </a:cubicBezTo>
                  <a:cubicBezTo>
                    <a:pt x="6506" y="6506"/>
                    <a:pt x="7569" y="5989"/>
                    <a:pt x="8603" y="5381"/>
                  </a:cubicBezTo>
                  <a:cubicBezTo>
                    <a:pt x="10457" y="4287"/>
                    <a:pt x="12220" y="3071"/>
                    <a:pt x="13922" y="1734"/>
                  </a:cubicBezTo>
                  <a:cubicBezTo>
                    <a:pt x="14591" y="1217"/>
                    <a:pt x="15108" y="792"/>
                    <a:pt x="15442" y="518"/>
                  </a:cubicBezTo>
                  <a:cubicBezTo>
                    <a:pt x="15624" y="366"/>
                    <a:pt x="15807" y="184"/>
                    <a:pt x="15959" y="1"/>
                  </a:cubicBezTo>
                  <a:cubicBezTo>
                    <a:pt x="15957" y="1"/>
                    <a:pt x="15955" y="0"/>
                    <a:pt x="15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1979;p64">
              <a:extLst>
                <a:ext uri="{FF2B5EF4-FFF2-40B4-BE49-F238E27FC236}">
                  <a16:creationId xmlns:a16="http://schemas.microsoft.com/office/drawing/2014/main" id="{C2880155-FF7D-4958-89C7-098A43659571}"/>
                </a:ext>
              </a:extLst>
            </p:cNvPr>
            <p:cNvSpPr/>
            <p:nvPr/>
          </p:nvSpPr>
          <p:spPr>
            <a:xfrm>
              <a:off x="6794492" y="3610553"/>
              <a:ext cx="182716" cy="97646"/>
            </a:xfrm>
            <a:custGeom>
              <a:avLst/>
              <a:gdLst/>
              <a:ahLst/>
              <a:cxnLst/>
              <a:rect l="l" t="t" r="r" b="b"/>
              <a:pathLst>
                <a:path w="16141" h="8626" extrusionOk="0">
                  <a:moveTo>
                    <a:pt x="16137" y="0"/>
                  </a:moveTo>
                  <a:cubicBezTo>
                    <a:pt x="16057" y="0"/>
                    <a:pt x="15419" y="812"/>
                    <a:pt x="14195" y="1946"/>
                  </a:cubicBezTo>
                  <a:cubicBezTo>
                    <a:pt x="11004" y="5016"/>
                    <a:pt x="7022" y="7114"/>
                    <a:pt x="2706" y="8086"/>
                  </a:cubicBezTo>
                  <a:cubicBezTo>
                    <a:pt x="1034" y="8421"/>
                    <a:pt x="1" y="8512"/>
                    <a:pt x="1" y="8603"/>
                  </a:cubicBezTo>
                  <a:cubicBezTo>
                    <a:pt x="122" y="8618"/>
                    <a:pt x="244" y="8626"/>
                    <a:pt x="369" y="8626"/>
                  </a:cubicBezTo>
                  <a:cubicBezTo>
                    <a:pt x="494" y="8626"/>
                    <a:pt x="624" y="8618"/>
                    <a:pt x="760" y="8603"/>
                  </a:cubicBezTo>
                  <a:cubicBezTo>
                    <a:pt x="1429" y="8542"/>
                    <a:pt x="2098" y="8481"/>
                    <a:pt x="2767" y="8360"/>
                  </a:cubicBezTo>
                  <a:cubicBezTo>
                    <a:pt x="7174" y="7539"/>
                    <a:pt x="11247" y="5381"/>
                    <a:pt x="14408" y="2159"/>
                  </a:cubicBezTo>
                  <a:cubicBezTo>
                    <a:pt x="14864" y="1673"/>
                    <a:pt x="15320" y="1156"/>
                    <a:pt x="15715" y="639"/>
                  </a:cubicBezTo>
                  <a:cubicBezTo>
                    <a:pt x="15898" y="427"/>
                    <a:pt x="16019" y="244"/>
                    <a:pt x="16141" y="1"/>
                  </a:cubicBezTo>
                  <a:cubicBezTo>
                    <a:pt x="16140" y="1"/>
                    <a:pt x="16138" y="0"/>
                    <a:pt x="16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1980;p64">
              <a:extLst>
                <a:ext uri="{FF2B5EF4-FFF2-40B4-BE49-F238E27FC236}">
                  <a16:creationId xmlns:a16="http://schemas.microsoft.com/office/drawing/2014/main" id="{3037C76C-C04D-4F79-8CB1-8795E3C0E404}"/>
                </a:ext>
              </a:extLst>
            </p:cNvPr>
            <p:cNvSpPr/>
            <p:nvPr/>
          </p:nvSpPr>
          <p:spPr>
            <a:xfrm>
              <a:off x="6785889" y="3662863"/>
              <a:ext cx="7233" cy="48178"/>
            </a:xfrm>
            <a:custGeom>
              <a:avLst/>
              <a:gdLst/>
              <a:ahLst/>
              <a:cxnLst/>
              <a:rect l="l" t="t" r="r" b="b"/>
              <a:pathLst>
                <a:path w="639" h="4256" extrusionOk="0">
                  <a:moveTo>
                    <a:pt x="122" y="0"/>
                  </a:moveTo>
                  <a:cubicBezTo>
                    <a:pt x="1" y="31"/>
                    <a:pt x="1" y="973"/>
                    <a:pt x="122" y="2158"/>
                  </a:cubicBezTo>
                  <a:cubicBezTo>
                    <a:pt x="244" y="3313"/>
                    <a:pt x="426" y="4256"/>
                    <a:pt x="548" y="4256"/>
                  </a:cubicBezTo>
                  <a:cubicBezTo>
                    <a:pt x="639" y="4225"/>
                    <a:pt x="639" y="3283"/>
                    <a:pt x="517" y="2097"/>
                  </a:cubicBezTo>
                  <a:cubicBezTo>
                    <a:pt x="396" y="942"/>
                    <a:pt x="21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1981;p64">
              <a:extLst>
                <a:ext uri="{FF2B5EF4-FFF2-40B4-BE49-F238E27FC236}">
                  <a16:creationId xmlns:a16="http://schemas.microsoft.com/office/drawing/2014/main" id="{83D3B2EE-AFE2-49B5-8E89-6C632CFB17D3}"/>
                </a:ext>
              </a:extLst>
            </p:cNvPr>
            <p:cNvSpPr/>
            <p:nvPr/>
          </p:nvSpPr>
          <p:spPr>
            <a:xfrm>
              <a:off x="7335384" y="2699100"/>
              <a:ext cx="125256" cy="272178"/>
            </a:xfrm>
            <a:custGeom>
              <a:avLst/>
              <a:gdLst/>
              <a:ahLst/>
              <a:cxnLst/>
              <a:rect l="l" t="t" r="r" b="b"/>
              <a:pathLst>
                <a:path w="11065" h="24044" extrusionOk="0">
                  <a:moveTo>
                    <a:pt x="5502" y="0"/>
                  </a:moveTo>
                  <a:lnTo>
                    <a:pt x="1" y="2523"/>
                  </a:lnTo>
                  <a:lnTo>
                    <a:pt x="578" y="18146"/>
                  </a:lnTo>
                  <a:lnTo>
                    <a:pt x="5502" y="24043"/>
                  </a:lnTo>
                  <a:lnTo>
                    <a:pt x="11065" y="20183"/>
                  </a:lnTo>
                  <a:cubicBezTo>
                    <a:pt x="11065" y="20183"/>
                    <a:pt x="10943" y="17417"/>
                    <a:pt x="10548" y="14468"/>
                  </a:cubicBezTo>
                  <a:cubicBezTo>
                    <a:pt x="10183" y="11520"/>
                    <a:pt x="5502" y="0"/>
                    <a:pt x="550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1982;p64">
              <a:extLst>
                <a:ext uri="{FF2B5EF4-FFF2-40B4-BE49-F238E27FC236}">
                  <a16:creationId xmlns:a16="http://schemas.microsoft.com/office/drawing/2014/main" id="{D418D31D-7957-44FA-B354-C3CB99C67C3D}"/>
                </a:ext>
              </a:extLst>
            </p:cNvPr>
            <p:cNvSpPr/>
            <p:nvPr/>
          </p:nvSpPr>
          <p:spPr>
            <a:xfrm>
              <a:off x="7040170" y="2727661"/>
              <a:ext cx="432175" cy="296924"/>
            </a:xfrm>
            <a:custGeom>
              <a:avLst/>
              <a:gdLst/>
              <a:ahLst/>
              <a:cxnLst/>
              <a:rect l="l" t="t" r="r" b="b"/>
              <a:pathLst>
                <a:path w="38178" h="26230" extrusionOk="0">
                  <a:moveTo>
                    <a:pt x="34651" y="0"/>
                  </a:moveTo>
                  <a:cubicBezTo>
                    <a:pt x="34651" y="0"/>
                    <a:pt x="24897" y="1248"/>
                    <a:pt x="24142" y="1248"/>
                  </a:cubicBezTo>
                  <a:cubicBezTo>
                    <a:pt x="24124" y="1248"/>
                    <a:pt x="24111" y="1248"/>
                    <a:pt x="24104" y="1246"/>
                  </a:cubicBezTo>
                  <a:cubicBezTo>
                    <a:pt x="24103" y="1246"/>
                    <a:pt x="24102" y="1246"/>
                    <a:pt x="24101" y="1246"/>
                  </a:cubicBezTo>
                  <a:cubicBezTo>
                    <a:pt x="23751" y="1246"/>
                    <a:pt x="25836" y="11459"/>
                    <a:pt x="25836" y="11459"/>
                  </a:cubicBezTo>
                  <a:cubicBezTo>
                    <a:pt x="25836" y="11459"/>
                    <a:pt x="19089" y="9453"/>
                    <a:pt x="18572" y="9210"/>
                  </a:cubicBezTo>
                  <a:cubicBezTo>
                    <a:pt x="18485" y="9172"/>
                    <a:pt x="18378" y="9156"/>
                    <a:pt x="18261" y="9156"/>
                  </a:cubicBezTo>
                  <a:cubicBezTo>
                    <a:pt x="17728" y="9156"/>
                    <a:pt x="16991" y="9483"/>
                    <a:pt x="16991" y="9483"/>
                  </a:cubicBezTo>
                  <a:lnTo>
                    <a:pt x="3556" y="1824"/>
                  </a:lnTo>
                  <a:lnTo>
                    <a:pt x="0" y="1246"/>
                  </a:lnTo>
                  <a:lnTo>
                    <a:pt x="6930" y="20912"/>
                  </a:lnTo>
                  <a:cubicBezTo>
                    <a:pt x="6930" y="20912"/>
                    <a:pt x="15836" y="24499"/>
                    <a:pt x="16748" y="24681"/>
                  </a:cubicBezTo>
                  <a:cubicBezTo>
                    <a:pt x="17630" y="24833"/>
                    <a:pt x="21733" y="25684"/>
                    <a:pt x="21733" y="25684"/>
                  </a:cubicBezTo>
                  <a:cubicBezTo>
                    <a:pt x="21733" y="25684"/>
                    <a:pt x="26913" y="26229"/>
                    <a:pt x="30975" y="26229"/>
                  </a:cubicBezTo>
                  <a:cubicBezTo>
                    <a:pt x="32668" y="26229"/>
                    <a:pt x="34167" y="26135"/>
                    <a:pt x="35016" y="25867"/>
                  </a:cubicBezTo>
                  <a:cubicBezTo>
                    <a:pt x="37904" y="24924"/>
                    <a:pt x="38177" y="20274"/>
                    <a:pt x="38177" y="20274"/>
                  </a:cubicBezTo>
                  <a:lnTo>
                    <a:pt x="38177" y="14620"/>
                  </a:lnTo>
                  <a:cubicBezTo>
                    <a:pt x="38177" y="14620"/>
                    <a:pt x="37296" y="11520"/>
                    <a:pt x="37144" y="11094"/>
                  </a:cubicBezTo>
                  <a:cubicBezTo>
                    <a:pt x="36992" y="10699"/>
                    <a:pt x="34651" y="0"/>
                    <a:pt x="3465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1983;p64">
              <a:extLst>
                <a:ext uri="{FF2B5EF4-FFF2-40B4-BE49-F238E27FC236}">
                  <a16:creationId xmlns:a16="http://schemas.microsoft.com/office/drawing/2014/main" id="{0BAE02E8-2CD8-4BCE-8BE4-9D6374CFEF82}"/>
                </a:ext>
              </a:extLst>
            </p:cNvPr>
            <p:cNvSpPr/>
            <p:nvPr/>
          </p:nvSpPr>
          <p:spPr>
            <a:xfrm>
              <a:off x="7079043" y="3370739"/>
              <a:ext cx="46469" cy="402234"/>
            </a:xfrm>
            <a:custGeom>
              <a:avLst/>
              <a:gdLst/>
              <a:ahLst/>
              <a:cxnLst/>
              <a:rect l="l" t="t" r="r" b="b"/>
              <a:pathLst>
                <a:path w="4105" h="35533" extrusionOk="0">
                  <a:moveTo>
                    <a:pt x="1" y="0"/>
                  </a:moveTo>
                  <a:cubicBezTo>
                    <a:pt x="1" y="31"/>
                    <a:pt x="1" y="61"/>
                    <a:pt x="1" y="92"/>
                  </a:cubicBezTo>
                  <a:cubicBezTo>
                    <a:pt x="31" y="152"/>
                    <a:pt x="31" y="244"/>
                    <a:pt x="31" y="365"/>
                  </a:cubicBezTo>
                  <a:cubicBezTo>
                    <a:pt x="62" y="608"/>
                    <a:pt x="92" y="973"/>
                    <a:pt x="153" y="1399"/>
                  </a:cubicBezTo>
                  <a:cubicBezTo>
                    <a:pt x="244" y="2280"/>
                    <a:pt x="396" y="3587"/>
                    <a:pt x="609" y="5198"/>
                  </a:cubicBezTo>
                  <a:cubicBezTo>
                    <a:pt x="1004" y="8390"/>
                    <a:pt x="1642" y="12827"/>
                    <a:pt x="2311" y="17721"/>
                  </a:cubicBezTo>
                  <a:cubicBezTo>
                    <a:pt x="2615" y="20183"/>
                    <a:pt x="2919" y="22523"/>
                    <a:pt x="3162" y="24651"/>
                  </a:cubicBezTo>
                  <a:cubicBezTo>
                    <a:pt x="3375" y="26779"/>
                    <a:pt x="3557" y="28694"/>
                    <a:pt x="3709" y="30305"/>
                  </a:cubicBezTo>
                  <a:cubicBezTo>
                    <a:pt x="3831" y="31916"/>
                    <a:pt x="3922" y="33223"/>
                    <a:pt x="3983" y="34135"/>
                  </a:cubicBezTo>
                  <a:cubicBezTo>
                    <a:pt x="4013" y="34591"/>
                    <a:pt x="4043" y="34925"/>
                    <a:pt x="4043" y="35198"/>
                  </a:cubicBezTo>
                  <a:cubicBezTo>
                    <a:pt x="4074" y="35290"/>
                    <a:pt x="4074" y="35381"/>
                    <a:pt x="4074" y="35442"/>
                  </a:cubicBezTo>
                  <a:cubicBezTo>
                    <a:pt x="4074" y="35472"/>
                    <a:pt x="4074" y="35502"/>
                    <a:pt x="4074" y="35533"/>
                  </a:cubicBezTo>
                  <a:cubicBezTo>
                    <a:pt x="4074" y="35533"/>
                    <a:pt x="4104" y="35502"/>
                    <a:pt x="4104" y="35472"/>
                  </a:cubicBezTo>
                  <a:lnTo>
                    <a:pt x="4104" y="35198"/>
                  </a:lnTo>
                  <a:cubicBezTo>
                    <a:pt x="4074" y="34955"/>
                    <a:pt x="4043" y="34591"/>
                    <a:pt x="4043" y="34165"/>
                  </a:cubicBezTo>
                  <a:cubicBezTo>
                    <a:pt x="4043" y="33253"/>
                    <a:pt x="3952" y="31946"/>
                    <a:pt x="3831" y="30335"/>
                  </a:cubicBezTo>
                  <a:cubicBezTo>
                    <a:pt x="3739" y="28694"/>
                    <a:pt x="3557" y="26779"/>
                    <a:pt x="3344" y="24651"/>
                  </a:cubicBezTo>
                  <a:cubicBezTo>
                    <a:pt x="3101" y="22523"/>
                    <a:pt x="2828" y="20183"/>
                    <a:pt x="2493" y="17721"/>
                  </a:cubicBezTo>
                  <a:cubicBezTo>
                    <a:pt x="1825" y="12827"/>
                    <a:pt x="1186" y="8390"/>
                    <a:pt x="761" y="5198"/>
                  </a:cubicBezTo>
                  <a:cubicBezTo>
                    <a:pt x="518" y="3587"/>
                    <a:pt x="335" y="2310"/>
                    <a:pt x="214" y="1399"/>
                  </a:cubicBezTo>
                  <a:cubicBezTo>
                    <a:pt x="153" y="943"/>
                    <a:pt x="122" y="608"/>
                    <a:pt x="92" y="365"/>
                  </a:cubicBezTo>
                  <a:cubicBezTo>
                    <a:pt x="62" y="244"/>
                    <a:pt x="31" y="152"/>
                    <a:pt x="31" y="92"/>
                  </a:cubicBezTo>
                  <a:cubicBezTo>
                    <a:pt x="31" y="61"/>
                    <a:pt x="31" y="3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1984;p64">
              <a:extLst>
                <a:ext uri="{FF2B5EF4-FFF2-40B4-BE49-F238E27FC236}">
                  <a16:creationId xmlns:a16="http://schemas.microsoft.com/office/drawing/2014/main" id="{E8A0BB03-BFA2-4171-906A-ADE59FB54C96}"/>
                </a:ext>
              </a:extLst>
            </p:cNvPr>
            <p:cNvSpPr/>
            <p:nvPr/>
          </p:nvSpPr>
          <p:spPr>
            <a:xfrm>
              <a:off x="6564651" y="2763092"/>
              <a:ext cx="502019" cy="695048"/>
            </a:xfrm>
            <a:custGeom>
              <a:avLst/>
              <a:gdLst/>
              <a:ahLst/>
              <a:cxnLst/>
              <a:rect l="l" t="t" r="r" b="b"/>
              <a:pathLst>
                <a:path w="44348" h="61400" extrusionOk="0">
                  <a:moveTo>
                    <a:pt x="8785" y="1"/>
                  </a:moveTo>
                  <a:cubicBezTo>
                    <a:pt x="8785" y="1"/>
                    <a:pt x="8693" y="62"/>
                    <a:pt x="8602" y="153"/>
                  </a:cubicBezTo>
                  <a:lnTo>
                    <a:pt x="8785" y="1"/>
                  </a:lnTo>
                  <a:close/>
                  <a:moveTo>
                    <a:pt x="8602" y="153"/>
                  </a:moveTo>
                  <a:lnTo>
                    <a:pt x="8025" y="669"/>
                  </a:lnTo>
                  <a:lnTo>
                    <a:pt x="5897" y="2584"/>
                  </a:lnTo>
                  <a:cubicBezTo>
                    <a:pt x="5441" y="3010"/>
                    <a:pt x="4924" y="3466"/>
                    <a:pt x="4377" y="4013"/>
                  </a:cubicBezTo>
                  <a:cubicBezTo>
                    <a:pt x="3769" y="4590"/>
                    <a:pt x="3253" y="5259"/>
                    <a:pt x="2797" y="5958"/>
                  </a:cubicBezTo>
                  <a:cubicBezTo>
                    <a:pt x="2310" y="6809"/>
                    <a:pt x="1854" y="7660"/>
                    <a:pt x="1490" y="8572"/>
                  </a:cubicBezTo>
                  <a:cubicBezTo>
                    <a:pt x="1034" y="9575"/>
                    <a:pt x="669" y="10578"/>
                    <a:pt x="365" y="11642"/>
                  </a:cubicBezTo>
                  <a:cubicBezTo>
                    <a:pt x="183" y="12220"/>
                    <a:pt x="61" y="12797"/>
                    <a:pt x="31" y="13375"/>
                  </a:cubicBezTo>
                  <a:cubicBezTo>
                    <a:pt x="0" y="13709"/>
                    <a:pt x="31" y="14013"/>
                    <a:pt x="91" y="14317"/>
                  </a:cubicBezTo>
                  <a:cubicBezTo>
                    <a:pt x="122" y="14621"/>
                    <a:pt x="152" y="14925"/>
                    <a:pt x="213" y="15259"/>
                  </a:cubicBezTo>
                  <a:cubicBezTo>
                    <a:pt x="365" y="16475"/>
                    <a:pt x="547" y="17782"/>
                    <a:pt x="730" y="19150"/>
                  </a:cubicBezTo>
                  <a:cubicBezTo>
                    <a:pt x="1094" y="21886"/>
                    <a:pt x="1490" y="24804"/>
                    <a:pt x="1915" y="27934"/>
                  </a:cubicBezTo>
                  <a:lnTo>
                    <a:pt x="4742" y="48694"/>
                  </a:lnTo>
                  <a:lnTo>
                    <a:pt x="4742" y="48755"/>
                  </a:lnTo>
                  <a:lnTo>
                    <a:pt x="4772" y="48755"/>
                  </a:lnTo>
                  <a:cubicBezTo>
                    <a:pt x="6292" y="49910"/>
                    <a:pt x="7873" y="51035"/>
                    <a:pt x="9484" y="52190"/>
                  </a:cubicBezTo>
                  <a:cubicBezTo>
                    <a:pt x="10304" y="52767"/>
                    <a:pt x="11155" y="53315"/>
                    <a:pt x="12037" y="53771"/>
                  </a:cubicBezTo>
                  <a:lnTo>
                    <a:pt x="14955" y="54682"/>
                  </a:lnTo>
                  <a:cubicBezTo>
                    <a:pt x="18876" y="55898"/>
                    <a:pt x="22919" y="57144"/>
                    <a:pt x="27052" y="58299"/>
                  </a:cubicBezTo>
                  <a:cubicBezTo>
                    <a:pt x="29666" y="59029"/>
                    <a:pt x="32250" y="59728"/>
                    <a:pt x="34834" y="60306"/>
                  </a:cubicBezTo>
                  <a:cubicBezTo>
                    <a:pt x="36110" y="60579"/>
                    <a:pt x="37387" y="60853"/>
                    <a:pt x="38694" y="61065"/>
                  </a:cubicBezTo>
                  <a:cubicBezTo>
                    <a:pt x="39940" y="61278"/>
                    <a:pt x="41247" y="61400"/>
                    <a:pt x="42524" y="61400"/>
                  </a:cubicBezTo>
                  <a:lnTo>
                    <a:pt x="42615" y="61400"/>
                  </a:lnTo>
                  <a:lnTo>
                    <a:pt x="42615" y="61309"/>
                  </a:lnTo>
                  <a:cubicBezTo>
                    <a:pt x="43193" y="55868"/>
                    <a:pt x="43800" y="50640"/>
                    <a:pt x="44348" y="45716"/>
                  </a:cubicBezTo>
                  <a:lnTo>
                    <a:pt x="44348" y="45625"/>
                  </a:lnTo>
                  <a:lnTo>
                    <a:pt x="44256" y="45625"/>
                  </a:lnTo>
                  <a:lnTo>
                    <a:pt x="22919" y="42038"/>
                  </a:lnTo>
                  <a:lnTo>
                    <a:pt x="22949" y="42038"/>
                  </a:lnTo>
                  <a:cubicBezTo>
                    <a:pt x="21774" y="40953"/>
                    <a:pt x="20628" y="39958"/>
                    <a:pt x="19513" y="39111"/>
                  </a:cubicBezTo>
                  <a:lnTo>
                    <a:pt x="19513" y="39111"/>
                  </a:lnTo>
                  <a:cubicBezTo>
                    <a:pt x="17568" y="27536"/>
                    <a:pt x="16505" y="21065"/>
                    <a:pt x="16444" y="20579"/>
                  </a:cubicBezTo>
                  <a:cubicBezTo>
                    <a:pt x="16443" y="20578"/>
                    <a:pt x="16442" y="20577"/>
                    <a:pt x="16442" y="20577"/>
                  </a:cubicBezTo>
                  <a:cubicBezTo>
                    <a:pt x="16418" y="20577"/>
                    <a:pt x="16479" y="21031"/>
                    <a:pt x="16596" y="21855"/>
                  </a:cubicBezTo>
                  <a:cubicBezTo>
                    <a:pt x="16748" y="22676"/>
                    <a:pt x="16931" y="23892"/>
                    <a:pt x="17174" y="25503"/>
                  </a:cubicBezTo>
                  <a:cubicBezTo>
                    <a:pt x="17691" y="28664"/>
                    <a:pt x="18420" y="33314"/>
                    <a:pt x="19362" y="39150"/>
                  </a:cubicBezTo>
                  <a:lnTo>
                    <a:pt x="19362" y="39181"/>
                  </a:lnTo>
                  <a:lnTo>
                    <a:pt x="19393" y="39181"/>
                  </a:lnTo>
                  <a:cubicBezTo>
                    <a:pt x="20548" y="40032"/>
                    <a:pt x="21642" y="41035"/>
                    <a:pt x="22858" y="42129"/>
                  </a:cubicBezTo>
                  <a:lnTo>
                    <a:pt x="44123" y="45764"/>
                  </a:lnTo>
                  <a:lnTo>
                    <a:pt x="44123" y="45764"/>
                  </a:lnTo>
                  <a:cubicBezTo>
                    <a:pt x="43582" y="50628"/>
                    <a:pt x="43012" y="55788"/>
                    <a:pt x="42413" y="61185"/>
                  </a:cubicBezTo>
                  <a:lnTo>
                    <a:pt x="42413" y="61185"/>
                  </a:lnTo>
                  <a:cubicBezTo>
                    <a:pt x="41163" y="61151"/>
                    <a:pt x="39914" y="61031"/>
                    <a:pt x="38694" y="60822"/>
                  </a:cubicBezTo>
                  <a:cubicBezTo>
                    <a:pt x="37417" y="60610"/>
                    <a:pt x="36141" y="60336"/>
                    <a:pt x="34834" y="60062"/>
                  </a:cubicBezTo>
                  <a:cubicBezTo>
                    <a:pt x="32280" y="59485"/>
                    <a:pt x="29697" y="58786"/>
                    <a:pt x="27083" y="58056"/>
                  </a:cubicBezTo>
                  <a:cubicBezTo>
                    <a:pt x="22949" y="56901"/>
                    <a:pt x="18906" y="55655"/>
                    <a:pt x="14985" y="54439"/>
                  </a:cubicBezTo>
                  <a:lnTo>
                    <a:pt x="12098" y="53558"/>
                  </a:lnTo>
                  <a:cubicBezTo>
                    <a:pt x="11216" y="53071"/>
                    <a:pt x="10365" y="52555"/>
                    <a:pt x="9575" y="51977"/>
                  </a:cubicBezTo>
                  <a:cubicBezTo>
                    <a:pt x="7942" y="50859"/>
                    <a:pt x="6400" y="49710"/>
                    <a:pt x="4888" y="48591"/>
                  </a:cubicBezTo>
                  <a:lnTo>
                    <a:pt x="4888" y="48591"/>
                  </a:lnTo>
                  <a:cubicBezTo>
                    <a:pt x="3887" y="41100"/>
                    <a:pt x="2917" y="34154"/>
                    <a:pt x="2067" y="27904"/>
                  </a:cubicBezTo>
                  <a:cubicBezTo>
                    <a:pt x="1642" y="24804"/>
                    <a:pt x="1246" y="21855"/>
                    <a:pt x="882" y="19150"/>
                  </a:cubicBezTo>
                  <a:cubicBezTo>
                    <a:pt x="669" y="17782"/>
                    <a:pt x="487" y="16475"/>
                    <a:pt x="335" y="15199"/>
                  </a:cubicBezTo>
                  <a:cubicBezTo>
                    <a:pt x="304" y="14895"/>
                    <a:pt x="243" y="14591"/>
                    <a:pt x="213" y="14287"/>
                  </a:cubicBezTo>
                  <a:cubicBezTo>
                    <a:pt x="152" y="13983"/>
                    <a:pt x="122" y="13679"/>
                    <a:pt x="152" y="13375"/>
                  </a:cubicBezTo>
                  <a:cubicBezTo>
                    <a:pt x="213" y="12797"/>
                    <a:pt x="304" y="12220"/>
                    <a:pt x="456" y="11642"/>
                  </a:cubicBezTo>
                  <a:cubicBezTo>
                    <a:pt x="791" y="10609"/>
                    <a:pt x="1155" y="9575"/>
                    <a:pt x="1581" y="8572"/>
                  </a:cubicBezTo>
                  <a:cubicBezTo>
                    <a:pt x="1946" y="7691"/>
                    <a:pt x="2371" y="6840"/>
                    <a:pt x="2888" y="5989"/>
                  </a:cubicBezTo>
                  <a:cubicBezTo>
                    <a:pt x="3313" y="5290"/>
                    <a:pt x="3830" y="4621"/>
                    <a:pt x="4408" y="4043"/>
                  </a:cubicBezTo>
                  <a:cubicBezTo>
                    <a:pt x="4955" y="3496"/>
                    <a:pt x="5471" y="3040"/>
                    <a:pt x="5927" y="2615"/>
                  </a:cubicBezTo>
                  <a:lnTo>
                    <a:pt x="8055" y="669"/>
                  </a:lnTo>
                  <a:lnTo>
                    <a:pt x="8602" y="15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1985;p64">
              <a:extLst>
                <a:ext uri="{FF2B5EF4-FFF2-40B4-BE49-F238E27FC236}">
                  <a16:creationId xmlns:a16="http://schemas.microsoft.com/office/drawing/2014/main" id="{1F98477E-40A0-463E-93CF-62A88DB6E2F8}"/>
                </a:ext>
              </a:extLst>
            </p:cNvPr>
            <p:cNvSpPr/>
            <p:nvPr/>
          </p:nvSpPr>
          <p:spPr>
            <a:xfrm>
              <a:off x="6919737" y="3021154"/>
              <a:ext cx="455234" cy="370922"/>
            </a:xfrm>
            <a:custGeom>
              <a:avLst/>
              <a:gdLst/>
              <a:ahLst/>
              <a:cxnLst/>
              <a:rect l="l" t="t" r="r" b="b"/>
              <a:pathLst>
                <a:path w="40215" h="32767" extrusionOk="0">
                  <a:moveTo>
                    <a:pt x="14621" y="0"/>
                  </a:moveTo>
                  <a:lnTo>
                    <a:pt x="1" y="20639"/>
                  </a:lnTo>
                  <a:lnTo>
                    <a:pt x="12888" y="22797"/>
                  </a:lnTo>
                  <a:lnTo>
                    <a:pt x="12098" y="31095"/>
                  </a:lnTo>
                  <a:lnTo>
                    <a:pt x="20852" y="32767"/>
                  </a:lnTo>
                  <a:lnTo>
                    <a:pt x="40214" y="7751"/>
                  </a:lnTo>
                  <a:lnTo>
                    <a:pt x="14621" y="0"/>
                  </a:ln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1986;p64">
              <a:extLst>
                <a:ext uri="{FF2B5EF4-FFF2-40B4-BE49-F238E27FC236}">
                  <a16:creationId xmlns:a16="http://schemas.microsoft.com/office/drawing/2014/main" id="{49CE0A13-12A9-4A18-94EE-B8E6493689C9}"/>
                </a:ext>
              </a:extLst>
            </p:cNvPr>
            <p:cNvSpPr/>
            <p:nvPr/>
          </p:nvSpPr>
          <p:spPr>
            <a:xfrm>
              <a:off x="7273453" y="3090659"/>
              <a:ext cx="16867" cy="14433"/>
            </a:xfrm>
            <a:custGeom>
              <a:avLst/>
              <a:gdLst/>
              <a:ahLst/>
              <a:cxnLst/>
              <a:rect l="l" t="t" r="r" b="b"/>
              <a:pathLst>
                <a:path w="1490" h="1275" extrusionOk="0">
                  <a:moveTo>
                    <a:pt x="851" y="0"/>
                  </a:moveTo>
                  <a:cubicBezTo>
                    <a:pt x="304" y="0"/>
                    <a:pt x="0" y="669"/>
                    <a:pt x="426" y="1095"/>
                  </a:cubicBezTo>
                  <a:cubicBezTo>
                    <a:pt x="550" y="1219"/>
                    <a:pt x="702" y="1274"/>
                    <a:pt x="851" y="1274"/>
                  </a:cubicBezTo>
                  <a:cubicBezTo>
                    <a:pt x="1176" y="1274"/>
                    <a:pt x="1490" y="1013"/>
                    <a:pt x="1490" y="639"/>
                  </a:cubicBezTo>
                  <a:cubicBezTo>
                    <a:pt x="1490" y="274"/>
                    <a:pt x="1216" y="0"/>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1987;p64">
              <a:extLst>
                <a:ext uri="{FF2B5EF4-FFF2-40B4-BE49-F238E27FC236}">
                  <a16:creationId xmlns:a16="http://schemas.microsoft.com/office/drawing/2014/main" id="{C86AD866-3D46-4FD2-ADFC-9F97FA7BFF5E}"/>
                </a:ext>
              </a:extLst>
            </p:cNvPr>
            <p:cNvSpPr/>
            <p:nvPr/>
          </p:nvSpPr>
          <p:spPr>
            <a:xfrm>
              <a:off x="7157841" y="3058318"/>
              <a:ext cx="16867" cy="14501"/>
            </a:xfrm>
            <a:custGeom>
              <a:avLst/>
              <a:gdLst/>
              <a:ahLst/>
              <a:cxnLst/>
              <a:rect l="l" t="t" r="r" b="b"/>
              <a:pathLst>
                <a:path w="1490" h="1281" extrusionOk="0">
                  <a:moveTo>
                    <a:pt x="852" y="0"/>
                  </a:moveTo>
                  <a:cubicBezTo>
                    <a:pt x="274" y="0"/>
                    <a:pt x="0" y="699"/>
                    <a:pt x="396" y="1094"/>
                  </a:cubicBezTo>
                  <a:cubicBezTo>
                    <a:pt x="524" y="1222"/>
                    <a:pt x="684" y="1280"/>
                    <a:pt x="841" y="1280"/>
                  </a:cubicBezTo>
                  <a:cubicBezTo>
                    <a:pt x="1170" y="1280"/>
                    <a:pt x="1490" y="1029"/>
                    <a:pt x="1490" y="638"/>
                  </a:cubicBezTo>
                  <a:cubicBezTo>
                    <a:pt x="1490" y="274"/>
                    <a:pt x="1186" y="0"/>
                    <a:pt x="8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1988;p64">
              <a:extLst>
                <a:ext uri="{FF2B5EF4-FFF2-40B4-BE49-F238E27FC236}">
                  <a16:creationId xmlns:a16="http://schemas.microsoft.com/office/drawing/2014/main" id="{A677687F-6936-449B-B326-AB65CBB91A32}"/>
                </a:ext>
              </a:extLst>
            </p:cNvPr>
            <p:cNvSpPr/>
            <p:nvPr/>
          </p:nvSpPr>
          <p:spPr>
            <a:xfrm>
              <a:off x="7056686" y="3198233"/>
              <a:ext cx="223661" cy="174928"/>
            </a:xfrm>
            <a:custGeom>
              <a:avLst/>
              <a:gdLst/>
              <a:ahLst/>
              <a:cxnLst/>
              <a:rect l="l" t="t" r="r" b="b"/>
              <a:pathLst>
                <a:path w="19758" h="15453" extrusionOk="0">
                  <a:moveTo>
                    <a:pt x="15299" y="1"/>
                  </a:moveTo>
                  <a:cubicBezTo>
                    <a:pt x="13800" y="1"/>
                    <a:pt x="10738" y="1411"/>
                    <a:pt x="9818" y="1896"/>
                  </a:cubicBezTo>
                  <a:cubicBezTo>
                    <a:pt x="8663" y="2534"/>
                    <a:pt x="3404" y="4935"/>
                    <a:pt x="2888" y="5361"/>
                  </a:cubicBezTo>
                  <a:cubicBezTo>
                    <a:pt x="2371" y="5786"/>
                    <a:pt x="1945" y="7762"/>
                    <a:pt x="1945" y="7762"/>
                  </a:cubicBezTo>
                  <a:lnTo>
                    <a:pt x="638" y="8005"/>
                  </a:lnTo>
                  <a:lnTo>
                    <a:pt x="0" y="15452"/>
                  </a:lnTo>
                  <a:lnTo>
                    <a:pt x="0" y="15452"/>
                  </a:lnTo>
                  <a:lnTo>
                    <a:pt x="3526" y="15118"/>
                  </a:lnTo>
                  <a:cubicBezTo>
                    <a:pt x="3526" y="15118"/>
                    <a:pt x="14013" y="14206"/>
                    <a:pt x="14286" y="14115"/>
                  </a:cubicBezTo>
                  <a:cubicBezTo>
                    <a:pt x="16505" y="13507"/>
                    <a:pt x="17265" y="11926"/>
                    <a:pt x="17265" y="11926"/>
                  </a:cubicBezTo>
                  <a:cubicBezTo>
                    <a:pt x="17721" y="11440"/>
                    <a:pt x="18146" y="10923"/>
                    <a:pt x="18541" y="10376"/>
                  </a:cubicBezTo>
                  <a:cubicBezTo>
                    <a:pt x="18785" y="9920"/>
                    <a:pt x="18754" y="9403"/>
                    <a:pt x="18481" y="9008"/>
                  </a:cubicBezTo>
                  <a:lnTo>
                    <a:pt x="18967" y="9008"/>
                  </a:lnTo>
                  <a:cubicBezTo>
                    <a:pt x="19301" y="8400"/>
                    <a:pt x="19514" y="7762"/>
                    <a:pt x="19575" y="7093"/>
                  </a:cubicBezTo>
                  <a:cubicBezTo>
                    <a:pt x="19757" y="5938"/>
                    <a:pt x="18329" y="4601"/>
                    <a:pt x="18329" y="4601"/>
                  </a:cubicBezTo>
                  <a:lnTo>
                    <a:pt x="17538" y="5695"/>
                  </a:lnTo>
                  <a:cubicBezTo>
                    <a:pt x="17538" y="5695"/>
                    <a:pt x="16164" y="5761"/>
                    <a:pt x="14636" y="5761"/>
                  </a:cubicBezTo>
                  <a:cubicBezTo>
                    <a:pt x="12878" y="5761"/>
                    <a:pt x="10917" y="5674"/>
                    <a:pt x="10608" y="5300"/>
                  </a:cubicBezTo>
                  <a:cubicBezTo>
                    <a:pt x="10031" y="4631"/>
                    <a:pt x="12888" y="3507"/>
                    <a:pt x="13861" y="3051"/>
                  </a:cubicBezTo>
                  <a:cubicBezTo>
                    <a:pt x="14864" y="2564"/>
                    <a:pt x="16718" y="1561"/>
                    <a:pt x="16079" y="315"/>
                  </a:cubicBezTo>
                  <a:cubicBezTo>
                    <a:pt x="15962" y="93"/>
                    <a:pt x="15681" y="1"/>
                    <a:pt x="1529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1989;p64">
              <a:extLst>
                <a:ext uri="{FF2B5EF4-FFF2-40B4-BE49-F238E27FC236}">
                  <a16:creationId xmlns:a16="http://schemas.microsoft.com/office/drawing/2014/main" id="{84313ABD-ACEC-44A8-AC30-DAF8456304F3}"/>
                </a:ext>
              </a:extLst>
            </p:cNvPr>
            <p:cNvSpPr/>
            <p:nvPr/>
          </p:nvSpPr>
          <p:spPr>
            <a:xfrm>
              <a:off x="6717075" y="2270718"/>
              <a:ext cx="78810" cy="214718"/>
            </a:xfrm>
            <a:custGeom>
              <a:avLst/>
              <a:gdLst/>
              <a:ahLst/>
              <a:cxnLst/>
              <a:rect l="l" t="t" r="r" b="b"/>
              <a:pathLst>
                <a:path w="6962" h="18968" extrusionOk="0">
                  <a:moveTo>
                    <a:pt x="6961" y="1"/>
                  </a:moveTo>
                  <a:lnTo>
                    <a:pt x="6961" y="1"/>
                  </a:lnTo>
                  <a:cubicBezTo>
                    <a:pt x="3314" y="1065"/>
                    <a:pt x="304" y="3618"/>
                    <a:pt x="396" y="7417"/>
                  </a:cubicBezTo>
                  <a:cubicBezTo>
                    <a:pt x="456" y="9119"/>
                    <a:pt x="943" y="11004"/>
                    <a:pt x="1" y="12432"/>
                  </a:cubicBezTo>
                  <a:cubicBezTo>
                    <a:pt x="456" y="12280"/>
                    <a:pt x="821" y="11946"/>
                    <a:pt x="973" y="11490"/>
                  </a:cubicBezTo>
                  <a:cubicBezTo>
                    <a:pt x="1581" y="13891"/>
                    <a:pt x="1672" y="17509"/>
                    <a:pt x="3709" y="18968"/>
                  </a:cubicBezTo>
                  <a:lnTo>
                    <a:pt x="69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1990;p64">
              <a:extLst>
                <a:ext uri="{FF2B5EF4-FFF2-40B4-BE49-F238E27FC236}">
                  <a16:creationId xmlns:a16="http://schemas.microsoft.com/office/drawing/2014/main" id="{7DB70A16-80E9-4C68-9988-E1D30627F68E}"/>
                </a:ext>
              </a:extLst>
            </p:cNvPr>
            <p:cNvSpPr/>
            <p:nvPr/>
          </p:nvSpPr>
          <p:spPr>
            <a:xfrm>
              <a:off x="6719644" y="2454373"/>
              <a:ext cx="51121" cy="72403"/>
            </a:xfrm>
            <a:custGeom>
              <a:avLst/>
              <a:gdLst/>
              <a:ahLst/>
              <a:cxnLst/>
              <a:rect l="l" t="t" r="r" b="b"/>
              <a:pathLst>
                <a:path w="4516" h="6396" extrusionOk="0">
                  <a:moveTo>
                    <a:pt x="2903" y="1"/>
                  </a:moveTo>
                  <a:cubicBezTo>
                    <a:pt x="1674" y="1"/>
                    <a:pt x="1" y="492"/>
                    <a:pt x="138" y="3199"/>
                  </a:cubicBezTo>
                  <a:cubicBezTo>
                    <a:pt x="254" y="5867"/>
                    <a:pt x="1981" y="6396"/>
                    <a:pt x="3230" y="6396"/>
                  </a:cubicBezTo>
                  <a:cubicBezTo>
                    <a:pt x="3945" y="6396"/>
                    <a:pt x="4504" y="6222"/>
                    <a:pt x="4515" y="6178"/>
                  </a:cubicBezTo>
                  <a:cubicBezTo>
                    <a:pt x="4515" y="6057"/>
                    <a:pt x="4151" y="160"/>
                    <a:pt x="4151" y="160"/>
                  </a:cubicBezTo>
                  <a:cubicBezTo>
                    <a:pt x="4118" y="149"/>
                    <a:pt x="3578" y="1"/>
                    <a:pt x="290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1991;p64">
              <a:extLst>
                <a:ext uri="{FF2B5EF4-FFF2-40B4-BE49-F238E27FC236}">
                  <a16:creationId xmlns:a16="http://schemas.microsoft.com/office/drawing/2014/main" id="{F83B6C2D-243C-4DD7-8C49-C213A2FDCAA9}"/>
                </a:ext>
              </a:extLst>
            </p:cNvPr>
            <p:cNvSpPr/>
            <p:nvPr/>
          </p:nvSpPr>
          <p:spPr>
            <a:xfrm>
              <a:off x="6732900" y="2470153"/>
              <a:ext cx="22380" cy="41352"/>
            </a:xfrm>
            <a:custGeom>
              <a:avLst/>
              <a:gdLst/>
              <a:ahLst/>
              <a:cxnLst/>
              <a:rect l="l" t="t" r="r" b="b"/>
              <a:pathLst>
                <a:path w="1977" h="3653" extrusionOk="0">
                  <a:moveTo>
                    <a:pt x="1065" y="0"/>
                  </a:moveTo>
                  <a:cubicBezTo>
                    <a:pt x="1024" y="0"/>
                    <a:pt x="984" y="4"/>
                    <a:pt x="943" y="12"/>
                  </a:cubicBezTo>
                  <a:cubicBezTo>
                    <a:pt x="609" y="73"/>
                    <a:pt x="335" y="346"/>
                    <a:pt x="214" y="681"/>
                  </a:cubicBezTo>
                  <a:cubicBezTo>
                    <a:pt x="62" y="1046"/>
                    <a:pt x="1" y="1471"/>
                    <a:pt x="31" y="1866"/>
                  </a:cubicBezTo>
                  <a:cubicBezTo>
                    <a:pt x="92" y="2717"/>
                    <a:pt x="578" y="3477"/>
                    <a:pt x="1156" y="3629"/>
                  </a:cubicBezTo>
                  <a:cubicBezTo>
                    <a:pt x="1219" y="3645"/>
                    <a:pt x="1281" y="3652"/>
                    <a:pt x="1343" y="3652"/>
                  </a:cubicBezTo>
                  <a:cubicBezTo>
                    <a:pt x="1521" y="3652"/>
                    <a:pt x="1689" y="3590"/>
                    <a:pt x="1824" y="3477"/>
                  </a:cubicBezTo>
                  <a:cubicBezTo>
                    <a:pt x="1976" y="3356"/>
                    <a:pt x="1976" y="3264"/>
                    <a:pt x="1976" y="3264"/>
                  </a:cubicBezTo>
                  <a:lnTo>
                    <a:pt x="1976" y="3264"/>
                  </a:lnTo>
                  <a:cubicBezTo>
                    <a:pt x="1976" y="3264"/>
                    <a:pt x="1885" y="3325"/>
                    <a:pt x="1764" y="3386"/>
                  </a:cubicBezTo>
                  <a:cubicBezTo>
                    <a:pt x="1680" y="3436"/>
                    <a:pt x="1578" y="3459"/>
                    <a:pt x="1473" y="3459"/>
                  </a:cubicBezTo>
                  <a:cubicBezTo>
                    <a:pt x="1387" y="3459"/>
                    <a:pt x="1299" y="3444"/>
                    <a:pt x="1217" y="3416"/>
                  </a:cubicBezTo>
                  <a:cubicBezTo>
                    <a:pt x="791" y="3295"/>
                    <a:pt x="365" y="2596"/>
                    <a:pt x="305" y="1836"/>
                  </a:cubicBezTo>
                  <a:cubicBezTo>
                    <a:pt x="274" y="1471"/>
                    <a:pt x="335" y="1137"/>
                    <a:pt x="457" y="802"/>
                  </a:cubicBezTo>
                  <a:cubicBezTo>
                    <a:pt x="548" y="529"/>
                    <a:pt x="730" y="286"/>
                    <a:pt x="973" y="194"/>
                  </a:cubicBezTo>
                  <a:cubicBezTo>
                    <a:pt x="1004" y="189"/>
                    <a:pt x="1034" y="187"/>
                    <a:pt x="1064" y="187"/>
                  </a:cubicBezTo>
                  <a:cubicBezTo>
                    <a:pt x="1214" y="187"/>
                    <a:pt x="1353" y="250"/>
                    <a:pt x="1429" y="377"/>
                  </a:cubicBezTo>
                  <a:cubicBezTo>
                    <a:pt x="1490" y="498"/>
                    <a:pt x="1460" y="590"/>
                    <a:pt x="1490" y="590"/>
                  </a:cubicBezTo>
                  <a:cubicBezTo>
                    <a:pt x="1521" y="590"/>
                    <a:pt x="1581" y="498"/>
                    <a:pt x="1551" y="346"/>
                  </a:cubicBezTo>
                  <a:cubicBezTo>
                    <a:pt x="1521" y="225"/>
                    <a:pt x="1429" y="134"/>
                    <a:pt x="1369" y="73"/>
                  </a:cubicBezTo>
                  <a:cubicBezTo>
                    <a:pt x="1280" y="28"/>
                    <a:pt x="1174" y="0"/>
                    <a:pt x="106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1992;p64">
              <a:extLst>
                <a:ext uri="{FF2B5EF4-FFF2-40B4-BE49-F238E27FC236}">
                  <a16:creationId xmlns:a16="http://schemas.microsoft.com/office/drawing/2014/main" id="{2ACA5009-3B0C-4544-A724-629CF1C2F604}"/>
                </a:ext>
              </a:extLst>
            </p:cNvPr>
            <p:cNvSpPr/>
            <p:nvPr/>
          </p:nvSpPr>
          <p:spPr>
            <a:xfrm>
              <a:off x="6752518" y="2263122"/>
              <a:ext cx="258413" cy="465920"/>
            </a:xfrm>
            <a:custGeom>
              <a:avLst/>
              <a:gdLst/>
              <a:ahLst/>
              <a:cxnLst/>
              <a:rect l="l" t="t" r="r" b="b"/>
              <a:pathLst>
                <a:path w="22828" h="41159" extrusionOk="0">
                  <a:moveTo>
                    <a:pt x="10329" y="1"/>
                  </a:moveTo>
                  <a:cubicBezTo>
                    <a:pt x="10250" y="1"/>
                    <a:pt x="10171" y="1"/>
                    <a:pt x="10092" y="3"/>
                  </a:cubicBezTo>
                  <a:lnTo>
                    <a:pt x="9514" y="3"/>
                  </a:lnTo>
                  <a:cubicBezTo>
                    <a:pt x="3131" y="489"/>
                    <a:pt x="0" y="6173"/>
                    <a:pt x="669" y="12526"/>
                  </a:cubicBezTo>
                  <a:lnTo>
                    <a:pt x="1550" y="32830"/>
                  </a:lnTo>
                  <a:lnTo>
                    <a:pt x="16748" y="41159"/>
                  </a:lnTo>
                  <a:lnTo>
                    <a:pt x="16718" y="32070"/>
                  </a:lnTo>
                  <a:cubicBezTo>
                    <a:pt x="16718" y="32070"/>
                    <a:pt x="22827" y="30976"/>
                    <a:pt x="22767" y="24867"/>
                  </a:cubicBezTo>
                  <a:cubicBezTo>
                    <a:pt x="22767" y="21888"/>
                    <a:pt x="22220" y="15809"/>
                    <a:pt x="21672" y="10277"/>
                  </a:cubicBezTo>
                  <a:cubicBezTo>
                    <a:pt x="21103" y="4428"/>
                    <a:pt x="16183" y="1"/>
                    <a:pt x="1032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1993;p64">
              <a:extLst>
                <a:ext uri="{FF2B5EF4-FFF2-40B4-BE49-F238E27FC236}">
                  <a16:creationId xmlns:a16="http://schemas.microsoft.com/office/drawing/2014/main" id="{B809BCA8-4659-43D4-AF98-BFA136D00C35}"/>
                </a:ext>
              </a:extLst>
            </p:cNvPr>
            <p:cNvSpPr/>
            <p:nvPr/>
          </p:nvSpPr>
          <p:spPr>
            <a:xfrm>
              <a:off x="6850922" y="2601726"/>
              <a:ext cx="90843" cy="43786"/>
            </a:xfrm>
            <a:custGeom>
              <a:avLst/>
              <a:gdLst/>
              <a:ahLst/>
              <a:cxnLst/>
              <a:rect l="l" t="t" r="r" b="b"/>
              <a:pathLst>
                <a:path w="8025" h="3868" extrusionOk="0">
                  <a:moveTo>
                    <a:pt x="0" y="0"/>
                  </a:moveTo>
                  <a:lnTo>
                    <a:pt x="0" y="0"/>
                  </a:lnTo>
                  <a:cubicBezTo>
                    <a:pt x="1" y="0"/>
                    <a:pt x="1658" y="3868"/>
                    <a:pt x="6809" y="3868"/>
                  </a:cubicBezTo>
                  <a:cubicBezTo>
                    <a:pt x="7195" y="3868"/>
                    <a:pt x="7600" y="3846"/>
                    <a:pt x="8025" y="3800"/>
                  </a:cubicBezTo>
                  <a:lnTo>
                    <a:pt x="8025" y="2158"/>
                  </a:lnTo>
                  <a:cubicBezTo>
                    <a:pt x="7873" y="2163"/>
                    <a:pt x="7721" y="2166"/>
                    <a:pt x="7569" y="2166"/>
                  </a:cubicBezTo>
                  <a:cubicBezTo>
                    <a:pt x="4898" y="2166"/>
                    <a:pt x="2273" y="1410"/>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1994;p64">
              <a:extLst>
                <a:ext uri="{FF2B5EF4-FFF2-40B4-BE49-F238E27FC236}">
                  <a16:creationId xmlns:a16="http://schemas.microsoft.com/office/drawing/2014/main" id="{CFE82ED4-0F44-46AE-B9C2-732CA30DA053}"/>
                </a:ext>
              </a:extLst>
            </p:cNvPr>
            <p:cNvSpPr/>
            <p:nvPr/>
          </p:nvSpPr>
          <p:spPr>
            <a:xfrm>
              <a:off x="6961032" y="2422723"/>
              <a:ext cx="19968" cy="18757"/>
            </a:xfrm>
            <a:custGeom>
              <a:avLst/>
              <a:gdLst/>
              <a:ahLst/>
              <a:cxnLst/>
              <a:rect l="l" t="t" r="r" b="b"/>
              <a:pathLst>
                <a:path w="1764" h="1657" extrusionOk="0">
                  <a:moveTo>
                    <a:pt x="958" y="0"/>
                  </a:moveTo>
                  <a:cubicBezTo>
                    <a:pt x="923" y="0"/>
                    <a:pt x="887" y="3"/>
                    <a:pt x="851" y="8"/>
                  </a:cubicBezTo>
                  <a:cubicBezTo>
                    <a:pt x="365" y="8"/>
                    <a:pt x="0" y="433"/>
                    <a:pt x="30" y="889"/>
                  </a:cubicBezTo>
                  <a:cubicBezTo>
                    <a:pt x="58" y="1337"/>
                    <a:pt x="422" y="1656"/>
                    <a:pt x="835" y="1656"/>
                  </a:cubicBezTo>
                  <a:cubicBezTo>
                    <a:pt x="871" y="1656"/>
                    <a:pt x="906" y="1654"/>
                    <a:pt x="942" y="1649"/>
                  </a:cubicBezTo>
                  <a:cubicBezTo>
                    <a:pt x="1398" y="1618"/>
                    <a:pt x="1763" y="1223"/>
                    <a:pt x="1763" y="767"/>
                  </a:cubicBezTo>
                  <a:cubicBezTo>
                    <a:pt x="1735" y="319"/>
                    <a:pt x="1372" y="0"/>
                    <a:pt x="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1995;p64">
              <a:extLst>
                <a:ext uri="{FF2B5EF4-FFF2-40B4-BE49-F238E27FC236}">
                  <a16:creationId xmlns:a16="http://schemas.microsoft.com/office/drawing/2014/main" id="{19698356-F130-4553-8D28-40F6324F7858}"/>
                </a:ext>
              </a:extLst>
            </p:cNvPr>
            <p:cNvSpPr/>
            <p:nvPr/>
          </p:nvSpPr>
          <p:spPr>
            <a:xfrm>
              <a:off x="6944856" y="2400049"/>
              <a:ext cx="40265" cy="10697"/>
            </a:xfrm>
            <a:custGeom>
              <a:avLst/>
              <a:gdLst/>
              <a:ahLst/>
              <a:cxnLst/>
              <a:rect l="l" t="t" r="r" b="b"/>
              <a:pathLst>
                <a:path w="3557" h="945" extrusionOk="0">
                  <a:moveTo>
                    <a:pt x="1917" y="1"/>
                  </a:moveTo>
                  <a:cubicBezTo>
                    <a:pt x="1876" y="1"/>
                    <a:pt x="1835" y="2"/>
                    <a:pt x="1794" y="4"/>
                  </a:cubicBezTo>
                  <a:cubicBezTo>
                    <a:pt x="1308" y="4"/>
                    <a:pt x="821" y="156"/>
                    <a:pt x="426" y="430"/>
                  </a:cubicBezTo>
                  <a:cubicBezTo>
                    <a:pt x="122" y="673"/>
                    <a:pt x="0" y="886"/>
                    <a:pt x="61" y="916"/>
                  </a:cubicBezTo>
                  <a:cubicBezTo>
                    <a:pt x="77" y="936"/>
                    <a:pt x="101" y="944"/>
                    <a:pt x="134" y="944"/>
                  </a:cubicBezTo>
                  <a:cubicBezTo>
                    <a:pt x="359" y="944"/>
                    <a:pt x="972" y="552"/>
                    <a:pt x="1794" y="552"/>
                  </a:cubicBezTo>
                  <a:cubicBezTo>
                    <a:pt x="1823" y="551"/>
                    <a:pt x="1853" y="550"/>
                    <a:pt x="1882" y="550"/>
                  </a:cubicBezTo>
                  <a:cubicBezTo>
                    <a:pt x="2699" y="550"/>
                    <a:pt x="3265" y="905"/>
                    <a:pt x="3467" y="905"/>
                  </a:cubicBezTo>
                  <a:cubicBezTo>
                    <a:pt x="3493" y="905"/>
                    <a:pt x="3513" y="899"/>
                    <a:pt x="3526" y="886"/>
                  </a:cubicBezTo>
                  <a:cubicBezTo>
                    <a:pt x="3557" y="855"/>
                    <a:pt x="3466" y="643"/>
                    <a:pt x="3162" y="400"/>
                  </a:cubicBezTo>
                  <a:cubicBezTo>
                    <a:pt x="2800" y="149"/>
                    <a:pt x="2362" y="1"/>
                    <a:pt x="19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1996;p64">
              <a:extLst>
                <a:ext uri="{FF2B5EF4-FFF2-40B4-BE49-F238E27FC236}">
                  <a16:creationId xmlns:a16="http://schemas.microsoft.com/office/drawing/2014/main" id="{E31E651C-D233-497C-A8F2-21B06760EC89}"/>
                </a:ext>
              </a:extLst>
            </p:cNvPr>
            <p:cNvSpPr/>
            <p:nvPr/>
          </p:nvSpPr>
          <p:spPr>
            <a:xfrm>
              <a:off x="6861246" y="2422723"/>
              <a:ext cx="19968" cy="18757"/>
            </a:xfrm>
            <a:custGeom>
              <a:avLst/>
              <a:gdLst/>
              <a:ahLst/>
              <a:cxnLst/>
              <a:rect l="l" t="t" r="r" b="b"/>
              <a:pathLst>
                <a:path w="1764" h="1657" extrusionOk="0">
                  <a:moveTo>
                    <a:pt x="958" y="0"/>
                  </a:moveTo>
                  <a:cubicBezTo>
                    <a:pt x="923" y="0"/>
                    <a:pt x="887" y="3"/>
                    <a:pt x="851" y="8"/>
                  </a:cubicBezTo>
                  <a:cubicBezTo>
                    <a:pt x="365" y="8"/>
                    <a:pt x="0" y="433"/>
                    <a:pt x="31" y="889"/>
                  </a:cubicBezTo>
                  <a:cubicBezTo>
                    <a:pt x="59" y="1337"/>
                    <a:pt x="396" y="1656"/>
                    <a:pt x="829" y="1656"/>
                  </a:cubicBezTo>
                  <a:cubicBezTo>
                    <a:pt x="866" y="1656"/>
                    <a:pt x="904" y="1654"/>
                    <a:pt x="943" y="1649"/>
                  </a:cubicBezTo>
                  <a:cubicBezTo>
                    <a:pt x="1399" y="1618"/>
                    <a:pt x="1763" y="1223"/>
                    <a:pt x="1763" y="767"/>
                  </a:cubicBezTo>
                  <a:cubicBezTo>
                    <a:pt x="1735" y="319"/>
                    <a:pt x="1372" y="0"/>
                    <a:pt x="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1997;p64">
              <a:extLst>
                <a:ext uri="{FF2B5EF4-FFF2-40B4-BE49-F238E27FC236}">
                  <a16:creationId xmlns:a16="http://schemas.microsoft.com/office/drawing/2014/main" id="{B5B106A2-0438-4AD9-9620-9FF7E8B5B4C8}"/>
                </a:ext>
              </a:extLst>
            </p:cNvPr>
            <p:cNvSpPr/>
            <p:nvPr/>
          </p:nvSpPr>
          <p:spPr>
            <a:xfrm>
              <a:off x="6838878" y="2400920"/>
              <a:ext cx="39926" cy="13063"/>
            </a:xfrm>
            <a:custGeom>
              <a:avLst/>
              <a:gdLst/>
              <a:ahLst/>
              <a:cxnLst/>
              <a:rect l="l" t="t" r="r" b="b"/>
              <a:pathLst>
                <a:path w="3527" h="1154" extrusionOk="0">
                  <a:moveTo>
                    <a:pt x="1964" y="0"/>
                  </a:moveTo>
                  <a:cubicBezTo>
                    <a:pt x="1867" y="0"/>
                    <a:pt x="1770" y="6"/>
                    <a:pt x="1672" y="19"/>
                  </a:cubicBezTo>
                  <a:cubicBezTo>
                    <a:pt x="1186" y="79"/>
                    <a:pt x="730" y="292"/>
                    <a:pt x="365" y="627"/>
                  </a:cubicBezTo>
                  <a:cubicBezTo>
                    <a:pt x="92" y="870"/>
                    <a:pt x="1" y="1082"/>
                    <a:pt x="61" y="1143"/>
                  </a:cubicBezTo>
                  <a:cubicBezTo>
                    <a:pt x="71" y="1150"/>
                    <a:pt x="83" y="1153"/>
                    <a:pt x="98" y="1153"/>
                  </a:cubicBezTo>
                  <a:cubicBezTo>
                    <a:pt x="278" y="1153"/>
                    <a:pt x="863" y="678"/>
                    <a:pt x="1733" y="566"/>
                  </a:cubicBezTo>
                  <a:cubicBezTo>
                    <a:pt x="1861" y="549"/>
                    <a:pt x="1986" y="542"/>
                    <a:pt x="2105" y="542"/>
                  </a:cubicBezTo>
                  <a:cubicBezTo>
                    <a:pt x="2743" y="542"/>
                    <a:pt x="3237" y="741"/>
                    <a:pt x="3424" y="741"/>
                  </a:cubicBezTo>
                  <a:cubicBezTo>
                    <a:pt x="3459" y="741"/>
                    <a:pt x="3484" y="734"/>
                    <a:pt x="3496" y="718"/>
                  </a:cubicBezTo>
                  <a:cubicBezTo>
                    <a:pt x="3527" y="657"/>
                    <a:pt x="3405" y="475"/>
                    <a:pt x="3101" y="292"/>
                  </a:cubicBezTo>
                  <a:cubicBezTo>
                    <a:pt x="2736" y="98"/>
                    <a:pt x="2352" y="0"/>
                    <a:pt x="19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1998;p64">
              <a:extLst>
                <a:ext uri="{FF2B5EF4-FFF2-40B4-BE49-F238E27FC236}">
                  <a16:creationId xmlns:a16="http://schemas.microsoft.com/office/drawing/2014/main" id="{F186403E-707D-4EEE-ACE0-B5F9265E26D1}"/>
                </a:ext>
              </a:extLst>
            </p:cNvPr>
            <p:cNvSpPr/>
            <p:nvPr/>
          </p:nvSpPr>
          <p:spPr>
            <a:xfrm>
              <a:off x="6911133" y="2407316"/>
              <a:ext cx="35115" cy="89156"/>
            </a:xfrm>
            <a:custGeom>
              <a:avLst/>
              <a:gdLst/>
              <a:ahLst/>
              <a:cxnLst/>
              <a:rect l="l" t="t" r="r" b="b"/>
              <a:pathLst>
                <a:path w="3102" h="7876" extrusionOk="0">
                  <a:moveTo>
                    <a:pt x="95" y="0"/>
                  </a:moveTo>
                  <a:cubicBezTo>
                    <a:pt x="94" y="0"/>
                    <a:pt x="93" y="1"/>
                    <a:pt x="92" y="1"/>
                  </a:cubicBezTo>
                  <a:cubicBezTo>
                    <a:pt x="1" y="31"/>
                    <a:pt x="761" y="2189"/>
                    <a:pt x="1794" y="4773"/>
                  </a:cubicBezTo>
                  <a:cubicBezTo>
                    <a:pt x="2068" y="5411"/>
                    <a:pt x="2311" y="6019"/>
                    <a:pt x="2554" y="6597"/>
                  </a:cubicBezTo>
                  <a:cubicBezTo>
                    <a:pt x="2676" y="6809"/>
                    <a:pt x="2736" y="7052"/>
                    <a:pt x="2706" y="7296"/>
                  </a:cubicBezTo>
                  <a:cubicBezTo>
                    <a:pt x="2676" y="7448"/>
                    <a:pt x="2463" y="7508"/>
                    <a:pt x="2220" y="7539"/>
                  </a:cubicBezTo>
                  <a:cubicBezTo>
                    <a:pt x="1277" y="7691"/>
                    <a:pt x="700" y="7782"/>
                    <a:pt x="700" y="7843"/>
                  </a:cubicBezTo>
                  <a:cubicBezTo>
                    <a:pt x="700" y="7866"/>
                    <a:pt x="789" y="7876"/>
                    <a:pt x="949" y="7876"/>
                  </a:cubicBezTo>
                  <a:cubicBezTo>
                    <a:pt x="1209" y="7876"/>
                    <a:pt x="1656" y="7850"/>
                    <a:pt x="2220" y="7812"/>
                  </a:cubicBezTo>
                  <a:cubicBezTo>
                    <a:pt x="2372" y="7812"/>
                    <a:pt x="2493" y="7782"/>
                    <a:pt x="2645" y="7752"/>
                  </a:cubicBezTo>
                  <a:cubicBezTo>
                    <a:pt x="2828" y="7691"/>
                    <a:pt x="2949" y="7569"/>
                    <a:pt x="3010" y="7387"/>
                  </a:cubicBezTo>
                  <a:cubicBezTo>
                    <a:pt x="3101" y="7083"/>
                    <a:pt x="3040" y="6749"/>
                    <a:pt x="2888" y="6445"/>
                  </a:cubicBezTo>
                  <a:lnTo>
                    <a:pt x="2159" y="4621"/>
                  </a:lnTo>
                  <a:cubicBezTo>
                    <a:pt x="1133" y="2056"/>
                    <a:pt x="227" y="0"/>
                    <a:pt x="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1999;p64">
              <a:extLst>
                <a:ext uri="{FF2B5EF4-FFF2-40B4-BE49-F238E27FC236}">
                  <a16:creationId xmlns:a16="http://schemas.microsoft.com/office/drawing/2014/main" id="{2B9792E9-3E1F-4212-A52C-2394B9A3E626}"/>
                </a:ext>
              </a:extLst>
            </p:cNvPr>
            <p:cNvSpPr/>
            <p:nvPr/>
          </p:nvSpPr>
          <p:spPr>
            <a:xfrm>
              <a:off x="6885675" y="2504000"/>
              <a:ext cx="36484" cy="30292"/>
            </a:xfrm>
            <a:custGeom>
              <a:avLst/>
              <a:gdLst/>
              <a:ahLst/>
              <a:cxnLst/>
              <a:rect l="l" t="t" r="r" b="b"/>
              <a:pathLst>
                <a:path w="3223" h="2676" extrusionOk="0">
                  <a:moveTo>
                    <a:pt x="183" y="1"/>
                  </a:moveTo>
                  <a:cubicBezTo>
                    <a:pt x="122" y="1"/>
                    <a:pt x="0" y="244"/>
                    <a:pt x="61" y="670"/>
                  </a:cubicBezTo>
                  <a:cubicBezTo>
                    <a:pt x="122" y="1247"/>
                    <a:pt x="426" y="1764"/>
                    <a:pt x="882" y="2129"/>
                  </a:cubicBezTo>
                  <a:cubicBezTo>
                    <a:pt x="1338" y="2493"/>
                    <a:pt x="1946" y="2676"/>
                    <a:pt x="2523" y="2676"/>
                  </a:cubicBezTo>
                  <a:cubicBezTo>
                    <a:pt x="3010" y="2645"/>
                    <a:pt x="3222" y="2493"/>
                    <a:pt x="3222" y="2433"/>
                  </a:cubicBezTo>
                  <a:cubicBezTo>
                    <a:pt x="3222" y="2311"/>
                    <a:pt x="2128" y="2433"/>
                    <a:pt x="1247" y="1733"/>
                  </a:cubicBezTo>
                  <a:cubicBezTo>
                    <a:pt x="365" y="1004"/>
                    <a:pt x="335" y="1"/>
                    <a:pt x="1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2000;p64">
              <a:extLst>
                <a:ext uri="{FF2B5EF4-FFF2-40B4-BE49-F238E27FC236}">
                  <a16:creationId xmlns:a16="http://schemas.microsoft.com/office/drawing/2014/main" id="{8C23921A-9741-4454-BE89-7C6B73A48F1E}"/>
                </a:ext>
              </a:extLst>
            </p:cNvPr>
            <p:cNvSpPr/>
            <p:nvPr/>
          </p:nvSpPr>
          <p:spPr>
            <a:xfrm>
              <a:off x="6829584" y="2355448"/>
              <a:ext cx="49910" cy="14863"/>
            </a:xfrm>
            <a:custGeom>
              <a:avLst/>
              <a:gdLst/>
              <a:ahLst/>
              <a:cxnLst/>
              <a:rect l="l" t="t" r="r" b="b"/>
              <a:pathLst>
                <a:path w="4409" h="1313" extrusionOk="0">
                  <a:moveTo>
                    <a:pt x="2530" y="1"/>
                  </a:moveTo>
                  <a:cubicBezTo>
                    <a:pt x="2387" y="1"/>
                    <a:pt x="2243" y="8"/>
                    <a:pt x="2098" y="23"/>
                  </a:cubicBezTo>
                  <a:cubicBezTo>
                    <a:pt x="1551" y="84"/>
                    <a:pt x="1004" y="297"/>
                    <a:pt x="518" y="631"/>
                  </a:cubicBezTo>
                  <a:cubicBezTo>
                    <a:pt x="153" y="874"/>
                    <a:pt x="1" y="1118"/>
                    <a:pt x="92" y="1239"/>
                  </a:cubicBezTo>
                  <a:cubicBezTo>
                    <a:pt x="129" y="1291"/>
                    <a:pt x="210" y="1312"/>
                    <a:pt x="327" y="1312"/>
                  </a:cubicBezTo>
                  <a:cubicBezTo>
                    <a:pt x="688" y="1312"/>
                    <a:pt x="1393" y="1111"/>
                    <a:pt x="2220" y="996"/>
                  </a:cubicBezTo>
                  <a:cubicBezTo>
                    <a:pt x="3314" y="814"/>
                    <a:pt x="4256" y="935"/>
                    <a:pt x="4348" y="662"/>
                  </a:cubicBezTo>
                  <a:cubicBezTo>
                    <a:pt x="4408" y="540"/>
                    <a:pt x="4196" y="358"/>
                    <a:pt x="3770" y="206"/>
                  </a:cubicBezTo>
                  <a:cubicBezTo>
                    <a:pt x="3382" y="69"/>
                    <a:pt x="2961" y="1"/>
                    <a:pt x="25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2001;p64">
              <a:extLst>
                <a:ext uri="{FF2B5EF4-FFF2-40B4-BE49-F238E27FC236}">
                  <a16:creationId xmlns:a16="http://schemas.microsoft.com/office/drawing/2014/main" id="{CAB54F71-AA50-4E75-80A7-FF59A9F2F64E}"/>
                </a:ext>
              </a:extLst>
            </p:cNvPr>
            <p:cNvSpPr/>
            <p:nvPr/>
          </p:nvSpPr>
          <p:spPr>
            <a:xfrm>
              <a:off x="6942445" y="2372179"/>
              <a:ext cx="37514" cy="11795"/>
            </a:xfrm>
            <a:custGeom>
              <a:avLst/>
              <a:gdLst/>
              <a:ahLst/>
              <a:cxnLst/>
              <a:rect l="l" t="t" r="r" b="b"/>
              <a:pathLst>
                <a:path w="3314" h="1042" extrusionOk="0">
                  <a:moveTo>
                    <a:pt x="1556" y="1"/>
                  </a:moveTo>
                  <a:cubicBezTo>
                    <a:pt x="1139" y="1"/>
                    <a:pt x="727" y="147"/>
                    <a:pt x="365" y="369"/>
                  </a:cubicBezTo>
                  <a:cubicBezTo>
                    <a:pt x="92" y="582"/>
                    <a:pt x="1" y="795"/>
                    <a:pt x="62" y="916"/>
                  </a:cubicBezTo>
                  <a:cubicBezTo>
                    <a:pt x="117" y="995"/>
                    <a:pt x="244" y="1019"/>
                    <a:pt x="419" y="1019"/>
                  </a:cubicBezTo>
                  <a:cubicBezTo>
                    <a:pt x="719" y="1019"/>
                    <a:pt x="1162" y="947"/>
                    <a:pt x="1642" y="947"/>
                  </a:cubicBezTo>
                  <a:cubicBezTo>
                    <a:pt x="2169" y="947"/>
                    <a:pt x="2628" y="1041"/>
                    <a:pt x="2930" y="1041"/>
                  </a:cubicBezTo>
                  <a:cubicBezTo>
                    <a:pt x="3081" y="1041"/>
                    <a:pt x="3192" y="1018"/>
                    <a:pt x="3253" y="947"/>
                  </a:cubicBezTo>
                  <a:cubicBezTo>
                    <a:pt x="3314" y="855"/>
                    <a:pt x="3223" y="643"/>
                    <a:pt x="2949" y="400"/>
                  </a:cubicBezTo>
                  <a:cubicBezTo>
                    <a:pt x="2554" y="126"/>
                    <a:pt x="2128" y="4"/>
                    <a:pt x="1672" y="4"/>
                  </a:cubicBezTo>
                  <a:cubicBezTo>
                    <a:pt x="1634" y="2"/>
                    <a:pt x="1595" y="1"/>
                    <a:pt x="15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2002;p64">
              <a:extLst>
                <a:ext uri="{FF2B5EF4-FFF2-40B4-BE49-F238E27FC236}">
                  <a16:creationId xmlns:a16="http://schemas.microsoft.com/office/drawing/2014/main" id="{9B50C62E-B47A-4111-8AA6-B38E7B4592CC}"/>
                </a:ext>
              </a:extLst>
            </p:cNvPr>
            <p:cNvSpPr/>
            <p:nvPr/>
          </p:nvSpPr>
          <p:spPr>
            <a:xfrm>
              <a:off x="6744254" y="2250070"/>
              <a:ext cx="227102" cy="238750"/>
            </a:xfrm>
            <a:custGeom>
              <a:avLst/>
              <a:gdLst/>
              <a:ahLst/>
              <a:cxnLst/>
              <a:rect l="l" t="t" r="r" b="b"/>
              <a:pathLst>
                <a:path w="20062" h="21091" extrusionOk="0">
                  <a:moveTo>
                    <a:pt x="12544" y="1"/>
                  </a:moveTo>
                  <a:cubicBezTo>
                    <a:pt x="11271" y="1"/>
                    <a:pt x="9977" y="234"/>
                    <a:pt x="8664" y="426"/>
                  </a:cubicBezTo>
                  <a:cubicBezTo>
                    <a:pt x="6870" y="639"/>
                    <a:pt x="5198" y="1308"/>
                    <a:pt x="3739" y="2372"/>
                  </a:cubicBezTo>
                  <a:cubicBezTo>
                    <a:pt x="1399" y="4104"/>
                    <a:pt x="244" y="6840"/>
                    <a:pt x="122" y="9728"/>
                  </a:cubicBezTo>
                  <a:cubicBezTo>
                    <a:pt x="1" y="12524"/>
                    <a:pt x="305" y="15320"/>
                    <a:pt x="1065" y="18026"/>
                  </a:cubicBezTo>
                  <a:lnTo>
                    <a:pt x="1277" y="17965"/>
                  </a:lnTo>
                  <a:lnTo>
                    <a:pt x="1277" y="17965"/>
                  </a:lnTo>
                  <a:cubicBezTo>
                    <a:pt x="1125" y="18664"/>
                    <a:pt x="1004" y="19424"/>
                    <a:pt x="1247" y="20092"/>
                  </a:cubicBezTo>
                  <a:cubicBezTo>
                    <a:pt x="1443" y="20631"/>
                    <a:pt x="1993" y="21090"/>
                    <a:pt x="2549" y="21090"/>
                  </a:cubicBezTo>
                  <a:cubicBezTo>
                    <a:pt x="2684" y="21090"/>
                    <a:pt x="2819" y="21064"/>
                    <a:pt x="2949" y="21004"/>
                  </a:cubicBezTo>
                  <a:cubicBezTo>
                    <a:pt x="3709" y="20670"/>
                    <a:pt x="3739" y="19606"/>
                    <a:pt x="3679" y="18785"/>
                  </a:cubicBezTo>
                  <a:cubicBezTo>
                    <a:pt x="3466" y="15928"/>
                    <a:pt x="3436" y="13101"/>
                    <a:pt x="3618" y="10275"/>
                  </a:cubicBezTo>
                  <a:cubicBezTo>
                    <a:pt x="3739" y="8147"/>
                    <a:pt x="4955" y="5563"/>
                    <a:pt x="6627" y="4560"/>
                  </a:cubicBezTo>
                  <a:cubicBezTo>
                    <a:pt x="7727" y="3819"/>
                    <a:pt x="8956" y="3576"/>
                    <a:pt x="10136" y="3576"/>
                  </a:cubicBezTo>
                  <a:cubicBezTo>
                    <a:pt x="12150" y="3576"/>
                    <a:pt x="14021" y="4285"/>
                    <a:pt x="14864" y="4439"/>
                  </a:cubicBezTo>
                  <a:cubicBezTo>
                    <a:pt x="15546" y="3848"/>
                    <a:pt x="16215" y="3609"/>
                    <a:pt x="16849" y="3609"/>
                  </a:cubicBezTo>
                  <a:cubicBezTo>
                    <a:pt x="18108" y="3609"/>
                    <a:pt x="19233" y="4553"/>
                    <a:pt x="20062" y="5563"/>
                  </a:cubicBezTo>
                  <a:cubicBezTo>
                    <a:pt x="19576" y="3253"/>
                    <a:pt x="17478" y="1338"/>
                    <a:pt x="15320" y="487"/>
                  </a:cubicBezTo>
                  <a:cubicBezTo>
                    <a:pt x="14406" y="127"/>
                    <a:pt x="13481" y="1"/>
                    <a:pt x="125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2003;p64">
              <a:extLst>
                <a:ext uri="{FF2B5EF4-FFF2-40B4-BE49-F238E27FC236}">
                  <a16:creationId xmlns:a16="http://schemas.microsoft.com/office/drawing/2014/main" id="{3027FEEA-4B9E-4FE2-A9AB-E971923C56F6}"/>
                </a:ext>
              </a:extLst>
            </p:cNvPr>
            <p:cNvSpPr/>
            <p:nvPr/>
          </p:nvSpPr>
          <p:spPr>
            <a:xfrm>
              <a:off x="6795873" y="2244059"/>
              <a:ext cx="209895" cy="94364"/>
            </a:xfrm>
            <a:custGeom>
              <a:avLst/>
              <a:gdLst/>
              <a:ahLst/>
              <a:cxnLst/>
              <a:rect l="l" t="t" r="r" b="b"/>
              <a:pathLst>
                <a:path w="18542" h="8336" extrusionOk="0">
                  <a:moveTo>
                    <a:pt x="7332" y="1"/>
                  </a:moveTo>
                  <a:cubicBezTo>
                    <a:pt x="4632" y="1"/>
                    <a:pt x="1841" y="703"/>
                    <a:pt x="0" y="2356"/>
                  </a:cubicBezTo>
                  <a:lnTo>
                    <a:pt x="243" y="4970"/>
                  </a:lnTo>
                  <a:cubicBezTo>
                    <a:pt x="1029" y="4356"/>
                    <a:pt x="1962" y="4050"/>
                    <a:pt x="2891" y="4050"/>
                  </a:cubicBezTo>
                  <a:cubicBezTo>
                    <a:pt x="3940" y="4050"/>
                    <a:pt x="4984" y="4439"/>
                    <a:pt x="5806" y="5213"/>
                  </a:cubicBezTo>
                  <a:cubicBezTo>
                    <a:pt x="6414" y="5790"/>
                    <a:pt x="6809" y="6581"/>
                    <a:pt x="7417" y="7128"/>
                  </a:cubicBezTo>
                  <a:cubicBezTo>
                    <a:pt x="8510" y="8121"/>
                    <a:pt x="10029" y="8303"/>
                    <a:pt x="11527" y="8303"/>
                  </a:cubicBezTo>
                  <a:cubicBezTo>
                    <a:pt x="11862" y="8303"/>
                    <a:pt x="12195" y="8294"/>
                    <a:pt x="12523" y="8283"/>
                  </a:cubicBezTo>
                  <a:cubicBezTo>
                    <a:pt x="11976" y="8070"/>
                    <a:pt x="11520" y="7705"/>
                    <a:pt x="11247" y="7189"/>
                  </a:cubicBezTo>
                  <a:lnTo>
                    <a:pt x="11247" y="7189"/>
                  </a:lnTo>
                  <a:cubicBezTo>
                    <a:pt x="12600" y="7949"/>
                    <a:pt x="14123" y="8336"/>
                    <a:pt x="15650" y="8336"/>
                  </a:cubicBezTo>
                  <a:cubicBezTo>
                    <a:pt x="16627" y="8336"/>
                    <a:pt x="17605" y="8177"/>
                    <a:pt x="18542" y="7857"/>
                  </a:cubicBezTo>
                  <a:cubicBezTo>
                    <a:pt x="17295" y="4483"/>
                    <a:pt x="14347" y="1261"/>
                    <a:pt x="10851" y="410"/>
                  </a:cubicBezTo>
                  <a:cubicBezTo>
                    <a:pt x="9761" y="145"/>
                    <a:pt x="8556" y="1"/>
                    <a:pt x="73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2004;p64">
              <a:extLst>
                <a:ext uri="{FF2B5EF4-FFF2-40B4-BE49-F238E27FC236}">
                  <a16:creationId xmlns:a16="http://schemas.microsoft.com/office/drawing/2014/main" id="{1B9A7DD6-BDD9-4FA7-93FF-FC1987057074}"/>
                </a:ext>
              </a:extLst>
            </p:cNvPr>
            <p:cNvSpPr/>
            <p:nvPr/>
          </p:nvSpPr>
          <p:spPr>
            <a:xfrm>
              <a:off x="6800345" y="2254972"/>
              <a:ext cx="196130" cy="78380"/>
            </a:xfrm>
            <a:custGeom>
              <a:avLst/>
              <a:gdLst/>
              <a:ahLst/>
              <a:cxnLst/>
              <a:rect l="l" t="t" r="r" b="b"/>
              <a:pathLst>
                <a:path w="17326" h="6924" extrusionOk="0">
                  <a:moveTo>
                    <a:pt x="4479" y="0"/>
                  </a:moveTo>
                  <a:cubicBezTo>
                    <a:pt x="3912" y="0"/>
                    <a:pt x="3350" y="62"/>
                    <a:pt x="2797" y="176"/>
                  </a:cubicBezTo>
                  <a:cubicBezTo>
                    <a:pt x="2098" y="328"/>
                    <a:pt x="1398" y="480"/>
                    <a:pt x="730" y="723"/>
                  </a:cubicBezTo>
                  <a:cubicBezTo>
                    <a:pt x="487" y="784"/>
                    <a:pt x="304" y="845"/>
                    <a:pt x="183" y="905"/>
                  </a:cubicBezTo>
                  <a:cubicBezTo>
                    <a:pt x="122" y="905"/>
                    <a:pt x="61" y="936"/>
                    <a:pt x="0" y="966"/>
                  </a:cubicBezTo>
                  <a:cubicBezTo>
                    <a:pt x="61" y="966"/>
                    <a:pt x="152" y="966"/>
                    <a:pt x="213" y="936"/>
                  </a:cubicBezTo>
                  <a:lnTo>
                    <a:pt x="760" y="784"/>
                  </a:lnTo>
                  <a:cubicBezTo>
                    <a:pt x="1247" y="662"/>
                    <a:pt x="1946" y="480"/>
                    <a:pt x="2827" y="328"/>
                  </a:cubicBezTo>
                  <a:cubicBezTo>
                    <a:pt x="3329" y="221"/>
                    <a:pt x="3845" y="168"/>
                    <a:pt x="4362" y="168"/>
                  </a:cubicBezTo>
                  <a:cubicBezTo>
                    <a:pt x="4879" y="168"/>
                    <a:pt x="5396" y="221"/>
                    <a:pt x="5897" y="328"/>
                  </a:cubicBezTo>
                  <a:cubicBezTo>
                    <a:pt x="6505" y="449"/>
                    <a:pt x="7082" y="693"/>
                    <a:pt x="7569" y="1027"/>
                  </a:cubicBezTo>
                  <a:cubicBezTo>
                    <a:pt x="8116" y="1392"/>
                    <a:pt x="8602" y="1848"/>
                    <a:pt x="9028" y="2364"/>
                  </a:cubicBezTo>
                  <a:cubicBezTo>
                    <a:pt x="9940" y="3367"/>
                    <a:pt x="10700" y="4431"/>
                    <a:pt x="11642" y="5191"/>
                  </a:cubicBezTo>
                  <a:cubicBezTo>
                    <a:pt x="12463" y="5860"/>
                    <a:pt x="13435" y="6346"/>
                    <a:pt x="14438" y="6620"/>
                  </a:cubicBezTo>
                  <a:cubicBezTo>
                    <a:pt x="15137" y="6832"/>
                    <a:pt x="15836" y="6924"/>
                    <a:pt x="16566" y="6924"/>
                  </a:cubicBezTo>
                  <a:cubicBezTo>
                    <a:pt x="16809" y="6893"/>
                    <a:pt x="16991" y="6893"/>
                    <a:pt x="17143" y="6893"/>
                  </a:cubicBezTo>
                  <a:cubicBezTo>
                    <a:pt x="17204" y="6863"/>
                    <a:pt x="17265" y="6863"/>
                    <a:pt x="17326" y="6832"/>
                  </a:cubicBezTo>
                  <a:lnTo>
                    <a:pt x="17326" y="6832"/>
                  </a:lnTo>
                  <a:cubicBezTo>
                    <a:pt x="17326" y="6832"/>
                    <a:pt x="17204" y="6846"/>
                    <a:pt x="16979" y="6846"/>
                  </a:cubicBezTo>
                  <a:cubicBezTo>
                    <a:pt x="16867" y="6846"/>
                    <a:pt x="16728" y="6843"/>
                    <a:pt x="16566" y="6832"/>
                  </a:cubicBezTo>
                  <a:cubicBezTo>
                    <a:pt x="15867" y="6802"/>
                    <a:pt x="15168" y="6711"/>
                    <a:pt x="14499" y="6498"/>
                  </a:cubicBezTo>
                  <a:cubicBezTo>
                    <a:pt x="13496" y="6194"/>
                    <a:pt x="12554" y="5708"/>
                    <a:pt x="11763" y="5039"/>
                  </a:cubicBezTo>
                  <a:cubicBezTo>
                    <a:pt x="10852" y="4310"/>
                    <a:pt x="10092" y="3246"/>
                    <a:pt x="9180" y="2212"/>
                  </a:cubicBezTo>
                  <a:cubicBezTo>
                    <a:pt x="8724" y="1696"/>
                    <a:pt x="8238" y="1240"/>
                    <a:pt x="7690" y="875"/>
                  </a:cubicBezTo>
                  <a:cubicBezTo>
                    <a:pt x="7143" y="510"/>
                    <a:pt x="6566" y="267"/>
                    <a:pt x="5958" y="145"/>
                  </a:cubicBezTo>
                  <a:cubicBezTo>
                    <a:pt x="5464" y="47"/>
                    <a:pt x="4970" y="0"/>
                    <a:pt x="447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2005;p64">
              <a:extLst>
                <a:ext uri="{FF2B5EF4-FFF2-40B4-BE49-F238E27FC236}">
                  <a16:creationId xmlns:a16="http://schemas.microsoft.com/office/drawing/2014/main" id="{D04F835B-21E5-4130-A43D-7BD3690DD6E8}"/>
                </a:ext>
              </a:extLst>
            </p:cNvPr>
            <p:cNvSpPr/>
            <p:nvPr/>
          </p:nvSpPr>
          <p:spPr>
            <a:xfrm>
              <a:off x="6795873" y="2265850"/>
              <a:ext cx="133859" cy="72663"/>
            </a:xfrm>
            <a:custGeom>
              <a:avLst/>
              <a:gdLst/>
              <a:ahLst/>
              <a:cxnLst/>
              <a:rect l="l" t="t" r="r" b="b"/>
              <a:pathLst>
                <a:path w="11825" h="6419" extrusionOk="0">
                  <a:moveTo>
                    <a:pt x="1818" y="1"/>
                  </a:moveTo>
                  <a:cubicBezTo>
                    <a:pt x="1354" y="1"/>
                    <a:pt x="896" y="118"/>
                    <a:pt x="486" y="309"/>
                  </a:cubicBezTo>
                  <a:cubicBezTo>
                    <a:pt x="334" y="370"/>
                    <a:pt x="213" y="431"/>
                    <a:pt x="122" y="491"/>
                  </a:cubicBezTo>
                  <a:cubicBezTo>
                    <a:pt x="31" y="552"/>
                    <a:pt x="0" y="583"/>
                    <a:pt x="0" y="583"/>
                  </a:cubicBezTo>
                  <a:cubicBezTo>
                    <a:pt x="0" y="586"/>
                    <a:pt x="2" y="587"/>
                    <a:pt x="6" y="587"/>
                  </a:cubicBezTo>
                  <a:cubicBezTo>
                    <a:pt x="40" y="587"/>
                    <a:pt x="218" y="479"/>
                    <a:pt x="517" y="370"/>
                  </a:cubicBezTo>
                  <a:cubicBezTo>
                    <a:pt x="973" y="188"/>
                    <a:pt x="1459" y="127"/>
                    <a:pt x="1976" y="127"/>
                  </a:cubicBezTo>
                  <a:cubicBezTo>
                    <a:pt x="2705" y="188"/>
                    <a:pt x="3404" y="400"/>
                    <a:pt x="4073" y="735"/>
                  </a:cubicBezTo>
                  <a:cubicBezTo>
                    <a:pt x="4833" y="1191"/>
                    <a:pt x="5563" y="1768"/>
                    <a:pt x="6170" y="2437"/>
                  </a:cubicBezTo>
                  <a:cubicBezTo>
                    <a:pt x="6870" y="3136"/>
                    <a:pt x="7477" y="3835"/>
                    <a:pt x="8085" y="4413"/>
                  </a:cubicBezTo>
                  <a:cubicBezTo>
                    <a:pt x="8602" y="4929"/>
                    <a:pt x="9210" y="5385"/>
                    <a:pt x="9848" y="5780"/>
                  </a:cubicBezTo>
                  <a:cubicBezTo>
                    <a:pt x="10304" y="6054"/>
                    <a:pt x="10791" y="6236"/>
                    <a:pt x="11277" y="6358"/>
                  </a:cubicBezTo>
                  <a:cubicBezTo>
                    <a:pt x="11399" y="6358"/>
                    <a:pt x="11551" y="6388"/>
                    <a:pt x="11672" y="6419"/>
                  </a:cubicBezTo>
                  <a:lnTo>
                    <a:pt x="11824" y="6419"/>
                  </a:lnTo>
                  <a:cubicBezTo>
                    <a:pt x="11155" y="6267"/>
                    <a:pt x="10517" y="6023"/>
                    <a:pt x="9940" y="5659"/>
                  </a:cubicBezTo>
                  <a:cubicBezTo>
                    <a:pt x="9332" y="5264"/>
                    <a:pt x="8754" y="4808"/>
                    <a:pt x="8207" y="4261"/>
                  </a:cubicBezTo>
                  <a:cubicBezTo>
                    <a:pt x="7599" y="3683"/>
                    <a:pt x="6991" y="2984"/>
                    <a:pt x="6322" y="2285"/>
                  </a:cubicBezTo>
                  <a:cubicBezTo>
                    <a:pt x="5684" y="1616"/>
                    <a:pt x="4955" y="1039"/>
                    <a:pt x="4134" y="583"/>
                  </a:cubicBezTo>
                  <a:cubicBezTo>
                    <a:pt x="3465" y="218"/>
                    <a:pt x="2736" y="36"/>
                    <a:pt x="1976" y="5"/>
                  </a:cubicBezTo>
                  <a:cubicBezTo>
                    <a:pt x="1923" y="2"/>
                    <a:pt x="1870" y="1"/>
                    <a:pt x="18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2006;p64">
              <a:extLst>
                <a:ext uri="{FF2B5EF4-FFF2-40B4-BE49-F238E27FC236}">
                  <a16:creationId xmlns:a16="http://schemas.microsoft.com/office/drawing/2014/main" id="{998D3FC6-625C-48CA-B7AC-C083B3623FEB}"/>
                </a:ext>
              </a:extLst>
            </p:cNvPr>
            <p:cNvSpPr/>
            <p:nvPr/>
          </p:nvSpPr>
          <p:spPr>
            <a:xfrm>
              <a:off x="6717765" y="2281042"/>
              <a:ext cx="86032" cy="118034"/>
            </a:xfrm>
            <a:custGeom>
              <a:avLst/>
              <a:gdLst/>
              <a:ahLst/>
              <a:cxnLst/>
              <a:rect l="l" t="t" r="r" b="b"/>
              <a:pathLst>
                <a:path w="7600" h="10427" extrusionOk="0">
                  <a:moveTo>
                    <a:pt x="7478" y="1"/>
                  </a:moveTo>
                  <a:cubicBezTo>
                    <a:pt x="7356" y="31"/>
                    <a:pt x="7204" y="61"/>
                    <a:pt x="7083" y="122"/>
                  </a:cubicBezTo>
                  <a:cubicBezTo>
                    <a:pt x="6627" y="274"/>
                    <a:pt x="6231" y="548"/>
                    <a:pt x="5836" y="852"/>
                  </a:cubicBezTo>
                  <a:cubicBezTo>
                    <a:pt x="5289" y="1308"/>
                    <a:pt x="4833" y="1855"/>
                    <a:pt x="4468" y="2493"/>
                  </a:cubicBezTo>
                  <a:cubicBezTo>
                    <a:pt x="4043" y="3222"/>
                    <a:pt x="3678" y="4043"/>
                    <a:pt x="3374" y="4864"/>
                  </a:cubicBezTo>
                  <a:cubicBezTo>
                    <a:pt x="3070" y="5715"/>
                    <a:pt x="2766" y="6536"/>
                    <a:pt x="2432" y="7265"/>
                  </a:cubicBezTo>
                  <a:cubicBezTo>
                    <a:pt x="2158" y="7903"/>
                    <a:pt x="1824" y="8511"/>
                    <a:pt x="1399" y="9089"/>
                  </a:cubicBezTo>
                  <a:cubicBezTo>
                    <a:pt x="1003" y="9606"/>
                    <a:pt x="517" y="10061"/>
                    <a:pt x="0" y="10426"/>
                  </a:cubicBezTo>
                  <a:cubicBezTo>
                    <a:pt x="31" y="10426"/>
                    <a:pt x="92" y="10396"/>
                    <a:pt x="122" y="10396"/>
                  </a:cubicBezTo>
                  <a:cubicBezTo>
                    <a:pt x="243" y="10335"/>
                    <a:pt x="365" y="10274"/>
                    <a:pt x="456" y="10183"/>
                  </a:cubicBezTo>
                  <a:cubicBezTo>
                    <a:pt x="851" y="9910"/>
                    <a:pt x="1216" y="9575"/>
                    <a:pt x="1490" y="9180"/>
                  </a:cubicBezTo>
                  <a:cubicBezTo>
                    <a:pt x="1946" y="8633"/>
                    <a:pt x="2310" y="8025"/>
                    <a:pt x="2614" y="7356"/>
                  </a:cubicBezTo>
                  <a:cubicBezTo>
                    <a:pt x="2949" y="6627"/>
                    <a:pt x="3253" y="5806"/>
                    <a:pt x="3557" y="4955"/>
                  </a:cubicBezTo>
                  <a:cubicBezTo>
                    <a:pt x="3861" y="4134"/>
                    <a:pt x="4195" y="3344"/>
                    <a:pt x="4620" y="2584"/>
                  </a:cubicBezTo>
                  <a:cubicBezTo>
                    <a:pt x="4985" y="1976"/>
                    <a:pt x="5411" y="1429"/>
                    <a:pt x="5958" y="973"/>
                  </a:cubicBezTo>
                  <a:cubicBezTo>
                    <a:pt x="6444" y="548"/>
                    <a:pt x="6991" y="213"/>
                    <a:pt x="75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2007;p64">
              <a:extLst>
                <a:ext uri="{FF2B5EF4-FFF2-40B4-BE49-F238E27FC236}">
                  <a16:creationId xmlns:a16="http://schemas.microsoft.com/office/drawing/2014/main" id="{76C6C46B-EDF7-4AE3-B331-43918290D5E5}"/>
                </a:ext>
              </a:extLst>
            </p:cNvPr>
            <p:cNvSpPr/>
            <p:nvPr/>
          </p:nvSpPr>
          <p:spPr>
            <a:xfrm>
              <a:off x="6726708" y="2293086"/>
              <a:ext cx="76738" cy="122845"/>
            </a:xfrm>
            <a:custGeom>
              <a:avLst/>
              <a:gdLst/>
              <a:ahLst/>
              <a:cxnLst/>
              <a:rect l="l" t="t" r="r" b="b"/>
              <a:pathLst>
                <a:path w="6779" h="10852" extrusionOk="0">
                  <a:moveTo>
                    <a:pt x="6779" y="0"/>
                  </a:moveTo>
                  <a:lnTo>
                    <a:pt x="6779" y="0"/>
                  </a:lnTo>
                  <a:cubicBezTo>
                    <a:pt x="6779" y="0"/>
                    <a:pt x="6718" y="31"/>
                    <a:pt x="6657" y="92"/>
                  </a:cubicBezTo>
                  <a:cubicBezTo>
                    <a:pt x="6566" y="183"/>
                    <a:pt x="6444" y="274"/>
                    <a:pt x="6353" y="365"/>
                  </a:cubicBezTo>
                  <a:cubicBezTo>
                    <a:pt x="6019" y="730"/>
                    <a:pt x="5745" y="1125"/>
                    <a:pt x="5533" y="1581"/>
                  </a:cubicBezTo>
                  <a:cubicBezTo>
                    <a:pt x="5198" y="2219"/>
                    <a:pt x="4955" y="2888"/>
                    <a:pt x="4773" y="3617"/>
                  </a:cubicBezTo>
                  <a:cubicBezTo>
                    <a:pt x="4560" y="4408"/>
                    <a:pt x="4408" y="5289"/>
                    <a:pt x="4165" y="6171"/>
                  </a:cubicBezTo>
                  <a:cubicBezTo>
                    <a:pt x="3982" y="7022"/>
                    <a:pt x="3678" y="7842"/>
                    <a:pt x="3253" y="8602"/>
                  </a:cubicBezTo>
                  <a:cubicBezTo>
                    <a:pt x="2888" y="9241"/>
                    <a:pt x="2402" y="9757"/>
                    <a:pt x="1824" y="10183"/>
                  </a:cubicBezTo>
                  <a:cubicBezTo>
                    <a:pt x="1429" y="10456"/>
                    <a:pt x="1004" y="10639"/>
                    <a:pt x="548" y="10760"/>
                  </a:cubicBezTo>
                  <a:cubicBezTo>
                    <a:pt x="213" y="10852"/>
                    <a:pt x="1" y="10821"/>
                    <a:pt x="1" y="10852"/>
                  </a:cubicBezTo>
                  <a:lnTo>
                    <a:pt x="153" y="10852"/>
                  </a:lnTo>
                  <a:cubicBezTo>
                    <a:pt x="305" y="10852"/>
                    <a:pt x="426" y="10852"/>
                    <a:pt x="548" y="10821"/>
                  </a:cubicBezTo>
                  <a:cubicBezTo>
                    <a:pt x="1034" y="10760"/>
                    <a:pt x="1520" y="10578"/>
                    <a:pt x="1916" y="10304"/>
                  </a:cubicBezTo>
                  <a:cubicBezTo>
                    <a:pt x="2523" y="9879"/>
                    <a:pt x="3040" y="9332"/>
                    <a:pt x="3405" y="8724"/>
                  </a:cubicBezTo>
                  <a:cubicBezTo>
                    <a:pt x="3861" y="7934"/>
                    <a:pt x="4195" y="7113"/>
                    <a:pt x="4378" y="6231"/>
                  </a:cubicBezTo>
                  <a:cubicBezTo>
                    <a:pt x="4621" y="5320"/>
                    <a:pt x="4773" y="4438"/>
                    <a:pt x="4955" y="3648"/>
                  </a:cubicBezTo>
                  <a:cubicBezTo>
                    <a:pt x="5137" y="2949"/>
                    <a:pt x="5350" y="2280"/>
                    <a:pt x="5654" y="1642"/>
                  </a:cubicBezTo>
                  <a:cubicBezTo>
                    <a:pt x="5958" y="1034"/>
                    <a:pt x="6323" y="487"/>
                    <a:pt x="677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2008;p64">
              <a:extLst>
                <a:ext uri="{FF2B5EF4-FFF2-40B4-BE49-F238E27FC236}">
                  <a16:creationId xmlns:a16="http://schemas.microsoft.com/office/drawing/2014/main" id="{D76C87F4-CA56-4655-8788-867F9790B4E0}"/>
                </a:ext>
              </a:extLst>
            </p:cNvPr>
            <p:cNvSpPr/>
            <p:nvPr/>
          </p:nvSpPr>
          <p:spPr>
            <a:xfrm>
              <a:off x="5539976" y="1971032"/>
              <a:ext cx="1013332" cy="1013321"/>
            </a:xfrm>
            <a:custGeom>
              <a:avLst/>
              <a:gdLst/>
              <a:ahLst/>
              <a:cxnLst/>
              <a:rect l="l" t="t" r="r" b="b"/>
              <a:pathLst>
                <a:path w="89517" h="89516" extrusionOk="0">
                  <a:moveTo>
                    <a:pt x="44743" y="0"/>
                  </a:moveTo>
                  <a:cubicBezTo>
                    <a:pt x="20032" y="0"/>
                    <a:pt x="1" y="20031"/>
                    <a:pt x="1" y="44742"/>
                  </a:cubicBezTo>
                  <a:cubicBezTo>
                    <a:pt x="1" y="69454"/>
                    <a:pt x="20032" y="89515"/>
                    <a:pt x="44743" y="89515"/>
                  </a:cubicBezTo>
                  <a:cubicBezTo>
                    <a:pt x="69455" y="89515"/>
                    <a:pt x="89516" y="69454"/>
                    <a:pt x="89516" y="44742"/>
                  </a:cubicBezTo>
                  <a:cubicBezTo>
                    <a:pt x="89516" y="20031"/>
                    <a:pt x="69455" y="0"/>
                    <a:pt x="4474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2009;p64">
              <a:extLst>
                <a:ext uri="{FF2B5EF4-FFF2-40B4-BE49-F238E27FC236}">
                  <a16:creationId xmlns:a16="http://schemas.microsoft.com/office/drawing/2014/main" id="{B4F0A3E5-E227-40E8-8A8F-8E09045EAABF}"/>
                </a:ext>
              </a:extLst>
            </p:cNvPr>
            <p:cNvSpPr/>
            <p:nvPr/>
          </p:nvSpPr>
          <p:spPr>
            <a:xfrm>
              <a:off x="5497662" y="1968677"/>
              <a:ext cx="1057707" cy="1017736"/>
            </a:xfrm>
            <a:custGeom>
              <a:avLst/>
              <a:gdLst/>
              <a:ahLst/>
              <a:cxnLst/>
              <a:rect l="l" t="t" r="r" b="b"/>
              <a:pathLst>
                <a:path w="93437" h="89906" extrusionOk="0">
                  <a:moveTo>
                    <a:pt x="48481" y="391"/>
                  </a:moveTo>
                  <a:cubicBezTo>
                    <a:pt x="73071" y="421"/>
                    <a:pt x="93011" y="20360"/>
                    <a:pt x="93041" y="44950"/>
                  </a:cubicBezTo>
                  <a:cubicBezTo>
                    <a:pt x="93041" y="62975"/>
                    <a:pt x="82190" y="79237"/>
                    <a:pt x="65533" y="86136"/>
                  </a:cubicBezTo>
                  <a:cubicBezTo>
                    <a:pt x="60023" y="88419"/>
                    <a:pt x="54236" y="89527"/>
                    <a:pt x="48498" y="89527"/>
                  </a:cubicBezTo>
                  <a:cubicBezTo>
                    <a:pt x="36891" y="89527"/>
                    <a:pt x="25483" y="84993"/>
                    <a:pt x="16961" y="76471"/>
                  </a:cubicBezTo>
                  <a:cubicBezTo>
                    <a:pt x="4225" y="63735"/>
                    <a:pt x="395" y="44555"/>
                    <a:pt x="7295" y="27899"/>
                  </a:cubicBezTo>
                  <a:cubicBezTo>
                    <a:pt x="14195" y="11242"/>
                    <a:pt x="30457" y="391"/>
                    <a:pt x="48481" y="391"/>
                  </a:cubicBezTo>
                  <a:close/>
                  <a:moveTo>
                    <a:pt x="48464" y="1"/>
                  </a:moveTo>
                  <a:cubicBezTo>
                    <a:pt x="36771" y="1"/>
                    <a:pt x="25282" y="4562"/>
                    <a:pt x="16687" y="13157"/>
                  </a:cubicBezTo>
                  <a:cubicBezTo>
                    <a:pt x="3830" y="26014"/>
                    <a:pt x="0" y="45346"/>
                    <a:pt x="6961" y="62154"/>
                  </a:cubicBezTo>
                  <a:cubicBezTo>
                    <a:pt x="13921" y="78963"/>
                    <a:pt x="30305" y="89905"/>
                    <a:pt x="48481" y="89905"/>
                  </a:cubicBezTo>
                  <a:cubicBezTo>
                    <a:pt x="73284" y="89875"/>
                    <a:pt x="93406" y="69753"/>
                    <a:pt x="93437" y="44950"/>
                  </a:cubicBezTo>
                  <a:cubicBezTo>
                    <a:pt x="93437" y="26774"/>
                    <a:pt x="82494" y="10391"/>
                    <a:pt x="65685" y="3430"/>
                  </a:cubicBezTo>
                  <a:cubicBezTo>
                    <a:pt x="60113" y="1123"/>
                    <a:pt x="54263" y="1"/>
                    <a:pt x="484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2010;p64">
              <a:extLst>
                <a:ext uri="{FF2B5EF4-FFF2-40B4-BE49-F238E27FC236}">
                  <a16:creationId xmlns:a16="http://schemas.microsoft.com/office/drawing/2014/main" id="{1349B54C-D3EA-4468-B1FC-1C89963A7456}"/>
                </a:ext>
              </a:extLst>
            </p:cNvPr>
            <p:cNvSpPr/>
            <p:nvPr/>
          </p:nvSpPr>
          <p:spPr>
            <a:xfrm>
              <a:off x="5812493" y="2595183"/>
              <a:ext cx="241897" cy="414278"/>
            </a:xfrm>
            <a:custGeom>
              <a:avLst/>
              <a:gdLst/>
              <a:ahLst/>
              <a:cxnLst/>
              <a:rect l="l" t="t" r="r" b="b"/>
              <a:pathLst>
                <a:path w="21369" h="36597" extrusionOk="0">
                  <a:moveTo>
                    <a:pt x="21368" y="1"/>
                  </a:moveTo>
                  <a:lnTo>
                    <a:pt x="21368" y="1"/>
                  </a:lnTo>
                  <a:cubicBezTo>
                    <a:pt x="21368" y="1"/>
                    <a:pt x="17083" y="2220"/>
                    <a:pt x="15988" y="4530"/>
                  </a:cubicBezTo>
                  <a:cubicBezTo>
                    <a:pt x="15016" y="6627"/>
                    <a:pt x="12523" y="19484"/>
                    <a:pt x="12523" y="19484"/>
                  </a:cubicBezTo>
                  <a:lnTo>
                    <a:pt x="9484" y="5472"/>
                  </a:lnTo>
                  <a:lnTo>
                    <a:pt x="0" y="5654"/>
                  </a:lnTo>
                  <a:cubicBezTo>
                    <a:pt x="0" y="5654"/>
                    <a:pt x="122" y="27448"/>
                    <a:pt x="882" y="31004"/>
                  </a:cubicBezTo>
                  <a:cubicBezTo>
                    <a:pt x="1672" y="34682"/>
                    <a:pt x="2553" y="36597"/>
                    <a:pt x="7873" y="36597"/>
                  </a:cubicBezTo>
                  <a:cubicBezTo>
                    <a:pt x="12219" y="36597"/>
                    <a:pt x="16384" y="35016"/>
                    <a:pt x="19605" y="32159"/>
                  </a:cubicBezTo>
                  <a:lnTo>
                    <a:pt x="2136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2011;p64">
              <a:extLst>
                <a:ext uri="{FF2B5EF4-FFF2-40B4-BE49-F238E27FC236}">
                  <a16:creationId xmlns:a16="http://schemas.microsoft.com/office/drawing/2014/main" id="{52B1FEB4-9AA4-49B3-BE29-49A954CEDBD6}"/>
                </a:ext>
              </a:extLst>
            </p:cNvPr>
            <p:cNvSpPr/>
            <p:nvPr/>
          </p:nvSpPr>
          <p:spPr>
            <a:xfrm>
              <a:off x="6135578" y="2444480"/>
              <a:ext cx="362331" cy="564981"/>
            </a:xfrm>
            <a:custGeom>
              <a:avLst/>
              <a:gdLst/>
              <a:ahLst/>
              <a:cxnLst/>
              <a:rect l="l" t="t" r="r" b="b"/>
              <a:pathLst>
                <a:path w="32008" h="49910" extrusionOk="0">
                  <a:moveTo>
                    <a:pt x="8572" y="0"/>
                  </a:moveTo>
                  <a:lnTo>
                    <a:pt x="4499" y="15411"/>
                  </a:lnTo>
                  <a:lnTo>
                    <a:pt x="1" y="34226"/>
                  </a:lnTo>
                  <a:lnTo>
                    <a:pt x="639" y="49910"/>
                  </a:lnTo>
                  <a:lnTo>
                    <a:pt x="32007" y="49211"/>
                  </a:lnTo>
                  <a:cubicBezTo>
                    <a:pt x="32007" y="49211"/>
                    <a:pt x="29059" y="10578"/>
                    <a:pt x="26719" y="8116"/>
                  </a:cubicBezTo>
                  <a:cubicBezTo>
                    <a:pt x="25564" y="6961"/>
                    <a:pt x="12433" y="3648"/>
                    <a:pt x="12433" y="3648"/>
                  </a:cubicBezTo>
                  <a:lnTo>
                    <a:pt x="8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2012;p64">
              <a:extLst>
                <a:ext uri="{FF2B5EF4-FFF2-40B4-BE49-F238E27FC236}">
                  <a16:creationId xmlns:a16="http://schemas.microsoft.com/office/drawing/2014/main" id="{254165B5-1335-4612-BA59-C07C4A264770}"/>
                </a:ext>
              </a:extLst>
            </p:cNvPr>
            <p:cNvSpPr/>
            <p:nvPr/>
          </p:nvSpPr>
          <p:spPr>
            <a:xfrm>
              <a:off x="6058851" y="2433816"/>
              <a:ext cx="173083" cy="540553"/>
            </a:xfrm>
            <a:custGeom>
              <a:avLst/>
              <a:gdLst/>
              <a:ahLst/>
              <a:cxnLst/>
              <a:rect l="l" t="t" r="r" b="b"/>
              <a:pathLst>
                <a:path w="15290" h="47752" extrusionOk="0">
                  <a:moveTo>
                    <a:pt x="1" y="9149"/>
                  </a:moveTo>
                  <a:cubicBezTo>
                    <a:pt x="1" y="9149"/>
                    <a:pt x="1" y="9149"/>
                    <a:pt x="1" y="9149"/>
                  </a:cubicBezTo>
                  <a:cubicBezTo>
                    <a:pt x="1" y="9149"/>
                    <a:pt x="1" y="9149"/>
                    <a:pt x="1" y="9149"/>
                  </a:cubicBezTo>
                  <a:lnTo>
                    <a:pt x="1" y="9149"/>
                  </a:lnTo>
                  <a:cubicBezTo>
                    <a:pt x="1" y="9149"/>
                    <a:pt x="1" y="9149"/>
                    <a:pt x="1" y="9149"/>
                  </a:cubicBezTo>
                  <a:close/>
                  <a:moveTo>
                    <a:pt x="13557" y="0"/>
                  </a:moveTo>
                  <a:cubicBezTo>
                    <a:pt x="13557" y="0"/>
                    <a:pt x="37" y="9124"/>
                    <a:pt x="1" y="9149"/>
                  </a:cubicBezTo>
                  <a:lnTo>
                    <a:pt x="1" y="9149"/>
                  </a:lnTo>
                  <a:cubicBezTo>
                    <a:pt x="8" y="9174"/>
                    <a:pt x="548" y="13222"/>
                    <a:pt x="548" y="13222"/>
                  </a:cubicBezTo>
                  <a:cubicBezTo>
                    <a:pt x="548" y="13222"/>
                    <a:pt x="882" y="22523"/>
                    <a:pt x="1095" y="22675"/>
                  </a:cubicBezTo>
                  <a:cubicBezTo>
                    <a:pt x="1277" y="22827"/>
                    <a:pt x="2919" y="30122"/>
                    <a:pt x="2919" y="30122"/>
                  </a:cubicBezTo>
                  <a:lnTo>
                    <a:pt x="6353" y="45107"/>
                  </a:lnTo>
                  <a:lnTo>
                    <a:pt x="7265" y="47752"/>
                  </a:lnTo>
                  <a:lnTo>
                    <a:pt x="6809" y="35077"/>
                  </a:lnTo>
                  <a:lnTo>
                    <a:pt x="15290" y="1915"/>
                  </a:lnTo>
                  <a:lnTo>
                    <a:pt x="13557" y="0"/>
                  </a:ln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2013;p64">
              <a:extLst>
                <a:ext uri="{FF2B5EF4-FFF2-40B4-BE49-F238E27FC236}">
                  <a16:creationId xmlns:a16="http://schemas.microsoft.com/office/drawing/2014/main" id="{2FB5B13A-A53D-4A00-9390-C0DC74A8D1C5}"/>
                </a:ext>
              </a:extLst>
            </p:cNvPr>
            <p:cNvSpPr/>
            <p:nvPr/>
          </p:nvSpPr>
          <p:spPr>
            <a:xfrm>
              <a:off x="5981094" y="2560430"/>
              <a:ext cx="202322" cy="449030"/>
            </a:xfrm>
            <a:custGeom>
              <a:avLst/>
              <a:gdLst/>
              <a:ahLst/>
              <a:cxnLst/>
              <a:rect l="l" t="t" r="r" b="b"/>
              <a:pathLst>
                <a:path w="17873" h="39667" extrusionOk="0">
                  <a:moveTo>
                    <a:pt x="7143" y="1"/>
                  </a:moveTo>
                  <a:lnTo>
                    <a:pt x="7146" y="55"/>
                  </a:lnTo>
                  <a:lnTo>
                    <a:pt x="7146" y="55"/>
                  </a:lnTo>
                  <a:cubicBezTo>
                    <a:pt x="7146" y="34"/>
                    <a:pt x="7145" y="15"/>
                    <a:pt x="7143" y="1"/>
                  </a:cubicBezTo>
                  <a:close/>
                  <a:moveTo>
                    <a:pt x="7146" y="55"/>
                  </a:moveTo>
                  <a:cubicBezTo>
                    <a:pt x="7142" y="663"/>
                    <a:pt x="6292" y="3922"/>
                    <a:pt x="6292" y="3922"/>
                  </a:cubicBezTo>
                  <a:lnTo>
                    <a:pt x="1915" y="7752"/>
                  </a:lnTo>
                  <a:cubicBezTo>
                    <a:pt x="1915" y="7752"/>
                    <a:pt x="0" y="15715"/>
                    <a:pt x="1003" y="18846"/>
                  </a:cubicBezTo>
                  <a:lnTo>
                    <a:pt x="2979" y="39667"/>
                  </a:lnTo>
                  <a:lnTo>
                    <a:pt x="17873" y="39515"/>
                  </a:lnTo>
                  <a:lnTo>
                    <a:pt x="9788" y="18816"/>
                  </a:lnTo>
                  <a:lnTo>
                    <a:pt x="7721" y="10882"/>
                  </a:lnTo>
                  <a:lnTo>
                    <a:pt x="7146" y="55"/>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2014;p64">
              <a:extLst>
                <a:ext uri="{FF2B5EF4-FFF2-40B4-BE49-F238E27FC236}">
                  <a16:creationId xmlns:a16="http://schemas.microsoft.com/office/drawing/2014/main" id="{8F33CEBE-1E21-4DA4-AC72-ABF0479F939D}"/>
                </a:ext>
              </a:extLst>
            </p:cNvPr>
            <p:cNvSpPr/>
            <p:nvPr/>
          </p:nvSpPr>
          <p:spPr>
            <a:xfrm>
              <a:off x="6023068" y="2560430"/>
              <a:ext cx="83960" cy="279400"/>
            </a:xfrm>
            <a:custGeom>
              <a:avLst/>
              <a:gdLst/>
              <a:ahLst/>
              <a:cxnLst/>
              <a:rect l="l" t="t" r="r" b="b"/>
              <a:pathLst>
                <a:path w="7417" h="24682" extrusionOk="0">
                  <a:moveTo>
                    <a:pt x="3435" y="1"/>
                  </a:moveTo>
                  <a:lnTo>
                    <a:pt x="3070" y="3891"/>
                  </a:lnTo>
                  <a:lnTo>
                    <a:pt x="0" y="12888"/>
                  </a:lnTo>
                  <a:lnTo>
                    <a:pt x="7417" y="24682"/>
                  </a:lnTo>
                  <a:lnTo>
                    <a:pt x="4469" y="11278"/>
                  </a:lnTo>
                  <a:lnTo>
                    <a:pt x="34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2015;p64">
              <a:extLst>
                <a:ext uri="{FF2B5EF4-FFF2-40B4-BE49-F238E27FC236}">
                  <a16:creationId xmlns:a16="http://schemas.microsoft.com/office/drawing/2014/main" id="{695B8EA3-ACA7-48A2-8484-DE83E80D9727}"/>
                </a:ext>
              </a:extLst>
            </p:cNvPr>
            <p:cNvSpPr/>
            <p:nvPr/>
          </p:nvSpPr>
          <p:spPr>
            <a:xfrm>
              <a:off x="6057470" y="2757930"/>
              <a:ext cx="12746" cy="68826"/>
            </a:xfrm>
            <a:custGeom>
              <a:avLst/>
              <a:gdLst/>
              <a:ahLst/>
              <a:cxnLst/>
              <a:rect l="l" t="t" r="r" b="b"/>
              <a:pathLst>
                <a:path w="1126" h="6080" extrusionOk="0">
                  <a:moveTo>
                    <a:pt x="31" y="1"/>
                  </a:moveTo>
                  <a:lnTo>
                    <a:pt x="31" y="1"/>
                  </a:lnTo>
                  <a:cubicBezTo>
                    <a:pt x="1" y="1"/>
                    <a:pt x="183" y="1338"/>
                    <a:pt x="487" y="3040"/>
                  </a:cubicBezTo>
                  <a:cubicBezTo>
                    <a:pt x="761" y="4712"/>
                    <a:pt x="1034" y="6080"/>
                    <a:pt x="1065" y="6080"/>
                  </a:cubicBezTo>
                  <a:cubicBezTo>
                    <a:pt x="1126" y="6080"/>
                    <a:pt x="913" y="4712"/>
                    <a:pt x="639" y="3040"/>
                  </a:cubicBezTo>
                  <a:cubicBezTo>
                    <a:pt x="487" y="2007"/>
                    <a:pt x="275" y="1004"/>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2016;p64">
              <a:extLst>
                <a:ext uri="{FF2B5EF4-FFF2-40B4-BE49-F238E27FC236}">
                  <a16:creationId xmlns:a16="http://schemas.microsoft.com/office/drawing/2014/main" id="{6D6E4B60-997A-48D3-8E30-52A0D7D85F8A}"/>
                </a:ext>
              </a:extLst>
            </p:cNvPr>
            <p:cNvSpPr/>
            <p:nvPr/>
          </p:nvSpPr>
          <p:spPr>
            <a:xfrm>
              <a:off x="6046467" y="2816195"/>
              <a:ext cx="61603" cy="83983"/>
            </a:xfrm>
            <a:custGeom>
              <a:avLst/>
              <a:gdLst/>
              <a:ahLst/>
              <a:cxnLst/>
              <a:rect l="l" t="t" r="r" b="b"/>
              <a:pathLst>
                <a:path w="5442" h="7419" extrusionOk="0">
                  <a:moveTo>
                    <a:pt x="2277" y="0"/>
                  </a:moveTo>
                  <a:cubicBezTo>
                    <a:pt x="2187" y="0"/>
                    <a:pt x="2097" y="7"/>
                    <a:pt x="2006" y="21"/>
                  </a:cubicBezTo>
                  <a:cubicBezTo>
                    <a:pt x="912" y="203"/>
                    <a:pt x="61" y="1115"/>
                    <a:pt x="0" y="2240"/>
                  </a:cubicBezTo>
                  <a:lnTo>
                    <a:pt x="426" y="5340"/>
                  </a:lnTo>
                  <a:cubicBezTo>
                    <a:pt x="578" y="5918"/>
                    <a:pt x="912" y="6465"/>
                    <a:pt x="1368" y="6860"/>
                  </a:cubicBezTo>
                  <a:cubicBezTo>
                    <a:pt x="1767" y="7232"/>
                    <a:pt x="2282" y="7419"/>
                    <a:pt x="2833" y="7419"/>
                  </a:cubicBezTo>
                  <a:cubicBezTo>
                    <a:pt x="2911" y="7419"/>
                    <a:pt x="2990" y="7415"/>
                    <a:pt x="3070" y="7407"/>
                  </a:cubicBezTo>
                  <a:cubicBezTo>
                    <a:pt x="3891" y="7316"/>
                    <a:pt x="4620" y="6769"/>
                    <a:pt x="4955" y="6009"/>
                  </a:cubicBezTo>
                  <a:cubicBezTo>
                    <a:pt x="5441" y="4824"/>
                    <a:pt x="5228" y="2605"/>
                    <a:pt x="4468" y="1389"/>
                  </a:cubicBezTo>
                  <a:cubicBezTo>
                    <a:pt x="4000" y="644"/>
                    <a:pt x="3156" y="0"/>
                    <a:pt x="227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2017;p64">
              <a:extLst>
                <a:ext uri="{FF2B5EF4-FFF2-40B4-BE49-F238E27FC236}">
                  <a16:creationId xmlns:a16="http://schemas.microsoft.com/office/drawing/2014/main" id="{30C7B800-ADFE-4330-AF2A-131BC2E6F29D}"/>
                </a:ext>
              </a:extLst>
            </p:cNvPr>
            <p:cNvSpPr/>
            <p:nvPr/>
          </p:nvSpPr>
          <p:spPr>
            <a:xfrm>
              <a:off x="6046467" y="2815515"/>
              <a:ext cx="61253" cy="85704"/>
            </a:xfrm>
            <a:custGeom>
              <a:avLst/>
              <a:gdLst/>
              <a:ahLst/>
              <a:cxnLst/>
              <a:rect l="l" t="t" r="r" b="b"/>
              <a:pathLst>
                <a:path w="5411" h="7571" extrusionOk="0">
                  <a:moveTo>
                    <a:pt x="2293" y="0"/>
                  </a:moveTo>
                  <a:cubicBezTo>
                    <a:pt x="2159" y="0"/>
                    <a:pt x="2027" y="15"/>
                    <a:pt x="1885" y="51"/>
                  </a:cubicBezTo>
                  <a:cubicBezTo>
                    <a:pt x="1702" y="81"/>
                    <a:pt x="1490" y="172"/>
                    <a:pt x="1307" y="263"/>
                  </a:cubicBezTo>
                  <a:cubicBezTo>
                    <a:pt x="1003" y="415"/>
                    <a:pt x="730" y="659"/>
                    <a:pt x="517" y="932"/>
                  </a:cubicBezTo>
                  <a:cubicBezTo>
                    <a:pt x="335" y="1145"/>
                    <a:pt x="213" y="1388"/>
                    <a:pt x="122" y="1631"/>
                  </a:cubicBezTo>
                  <a:cubicBezTo>
                    <a:pt x="31" y="1844"/>
                    <a:pt x="0" y="2057"/>
                    <a:pt x="0" y="2300"/>
                  </a:cubicBezTo>
                  <a:cubicBezTo>
                    <a:pt x="61" y="2087"/>
                    <a:pt x="122" y="1874"/>
                    <a:pt x="213" y="1662"/>
                  </a:cubicBezTo>
                  <a:cubicBezTo>
                    <a:pt x="304" y="1418"/>
                    <a:pt x="426" y="1206"/>
                    <a:pt x="578" y="993"/>
                  </a:cubicBezTo>
                  <a:cubicBezTo>
                    <a:pt x="791" y="719"/>
                    <a:pt x="1064" y="507"/>
                    <a:pt x="1368" y="355"/>
                  </a:cubicBezTo>
                  <a:cubicBezTo>
                    <a:pt x="1550" y="263"/>
                    <a:pt x="1733" y="203"/>
                    <a:pt x="1915" y="172"/>
                  </a:cubicBezTo>
                  <a:cubicBezTo>
                    <a:pt x="2022" y="157"/>
                    <a:pt x="2128" y="149"/>
                    <a:pt x="2234" y="149"/>
                  </a:cubicBezTo>
                  <a:cubicBezTo>
                    <a:pt x="2341" y="149"/>
                    <a:pt x="2447" y="157"/>
                    <a:pt x="2554" y="172"/>
                  </a:cubicBezTo>
                  <a:cubicBezTo>
                    <a:pt x="3009" y="233"/>
                    <a:pt x="3465" y="476"/>
                    <a:pt x="3800" y="780"/>
                  </a:cubicBezTo>
                  <a:cubicBezTo>
                    <a:pt x="4590" y="1418"/>
                    <a:pt x="4985" y="2573"/>
                    <a:pt x="5107" y="3698"/>
                  </a:cubicBezTo>
                  <a:cubicBezTo>
                    <a:pt x="5259" y="4549"/>
                    <a:pt x="5137" y="5431"/>
                    <a:pt x="4833" y="6221"/>
                  </a:cubicBezTo>
                  <a:cubicBezTo>
                    <a:pt x="4468" y="6890"/>
                    <a:pt x="3800" y="7315"/>
                    <a:pt x="3070" y="7406"/>
                  </a:cubicBezTo>
                  <a:cubicBezTo>
                    <a:pt x="2947" y="7434"/>
                    <a:pt x="2830" y="7449"/>
                    <a:pt x="2717" y="7449"/>
                  </a:cubicBezTo>
                  <a:cubicBezTo>
                    <a:pt x="2578" y="7449"/>
                    <a:pt x="2444" y="7426"/>
                    <a:pt x="2310" y="7376"/>
                  </a:cubicBezTo>
                  <a:cubicBezTo>
                    <a:pt x="2067" y="7315"/>
                    <a:pt x="1854" y="7224"/>
                    <a:pt x="1672" y="7102"/>
                  </a:cubicBezTo>
                  <a:cubicBezTo>
                    <a:pt x="1338" y="6890"/>
                    <a:pt x="1095" y="6616"/>
                    <a:pt x="882" y="6312"/>
                  </a:cubicBezTo>
                  <a:cubicBezTo>
                    <a:pt x="699" y="6039"/>
                    <a:pt x="547" y="5735"/>
                    <a:pt x="426" y="5431"/>
                  </a:cubicBezTo>
                  <a:cubicBezTo>
                    <a:pt x="426" y="5431"/>
                    <a:pt x="426" y="5431"/>
                    <a:pt x="426" y="5491"/>
                  </a:cubicBezTo>
                  <a:cubicBezTo>
                    <a:pt x="456" y="5522"/>
                    <a:pt x="456" y="5583"/>
                    <a:pt x="487" y="5674"/>
                  </a:cubicBezTo>
                  <a:cubicBezTo>
                    <a:pt x="547" y="5917"/>
                    <a:pt x="669" y="6130"/>
                    <a:pt x="821" y="6343"/>
                  </a:cubicBezTo>
                  <a:cubicBezTo>
                    <a:pt x="1003" y="6677"/>
                    <a:pt x="1277" y="6950"/>
                    <a:pt x="1611" y="7163"/>
                  </a:cubicBezTo>
                  <a:cubicBezTo>
                    <a:pt x="1794" y="7315"/>
                    <a:pt x="2037" y="7406"/>
                    <a:pt x="2250" y="7498"/>
                  </a:cubicBezTo>
                  <a:cubicBezTo>
                    <a:pt x="2450" y="7542"/>
                    <a:pt x="2650" y="7570"/>
                    <a:pt x="2850" y="7570"/>
                  </a:cubicBezTo>
                  <a:cubicBezTo>
                    <a:pt x="2924" y="7570"/>
                    <a:pt x="2997" y="7567"/>
                    <a:pt x="3070" y="7558"/>
                  </a:cubicBezTo>
                  <a:cubicBezTo>
                    <a:pt x="3435" y="7498"/>
                    <a:pt x="3800" y="7376"/>
                    <a:pt x="4104" y="7163"/>
                  </a:cubicBezTo>
                  <a:cubicBezTo>
                    <a:pt x="4468" y="6950"/>
                    <a:pt x="4742" y="6647"/>
                    <a:pt x="4955" y="6282"/>
                  </a:cubicBezTo>
                  <a:cubicBezTo>
                    <a:pt x="5289" y="5461"/>
                    <a:pt x="5411" y="4549"/>
                    <a:pt x="5259" y="3668"/>
                  </a:cubicBezTo>
                  <a:cubicBezTo>
                    <a:pt x="5198" y="3090"/>
                    <a:pt x="5046" y="2513"/>
                    <a:pt x="4833" y="1996"/>
                  </a:cubicBezTo>
                  <a:cubicBezTo>
                    <a:pt x="4620" y="1479"/>
                    <a:pt x="4316" y="1023"/>
                    <a:pt x="3891" y="659"/>
                  </a:cubicBezTo>
                  <a:cubicBezTo>
                    <a:pt x="3526" y="324"/>
                    <a:pt x="3070" y="111"/>
                    <a:pt x="2584" y="20"/>
                  </a:cubicBezTo>
                  <a:cubicBezTo>
                    <a:pt x="2483" y="8"/>
                    <a:pt x="2388" y="0"/>
                    <a:pt x="2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2018;p64">
              <a:extLst>
                <a:ext uri="{FF2B5EF4-FFF2-40B4-BE49-F238E27FC236}">
                  <a16:creationId xmlns:a16="http://schemas.microsoft.com/office/drawing/2014/main" id="{9782B284-FCBF-450D-9E88-9756DD1EC8BD}"/>
                </a:ext>
              </a:extLst>
            </p:cNvPr>
            <p:cNvSpPr/>
            <p:nvPr/>
          </p:nvSpPr>
          <p:spPr>
            <a:xfrm>
              <a:off x="6038893" y="2818334"/>
              <a:ext cx="61603" cy="84017"/>
            </a:xfrm>
            <a:custGeom>
              <a:avLst/>
              <a:gdLst/>
              <a:ahLst/>
              <a:cxnLst/>
              <a:rect l="l" t="t" r="r" b="b"/>
              <a:pathLst>
                <a:path w="5442" h="7422" extrusionOk="0">
                  <a:moveTo>
                    <a:pt x="2238" y="0"/>
                  </a:moveTo>
                  <a:cubicBezTo>
                    <a:pt x="2161" y="0"/>
                    <a:pt x="2084" y="5"/>
                    <a:pt x="2007" y="14"/>
                  </a:cubicBezTo>
                  <a:cubicBezTo>
                    <a:pt x="912" y="197"/>
                    <a:pt x="92" y="1139"/>
                    <a:pt x="1" y="2233"/>
                  </a:cubicBezTo>
                  <a:lnTo>
                    <a:pt x="426" y="5334"/>
                  </a:lnTo>
                  <a:cubicBezTo>
                    <a:pt x="578" y="5911"/>
                    <a:pt x="912" y="6458"/>
                    <a:pt x="1368" y="6853"/>
                  </a:cubicBezTo>
                  <a:cubicBezTo>
                    <a:pt x="1754" y="7214"/>
                    <a:pt x="2249" y="7421"/>
                    <a:pt x="2779" y="7421"/>
                  </a:cubicBezTo>
                  <a:cubicBezTo>
                    <a:pt x="2875" y="7421"/>
                    <a:pt x="2973" y="7415"/>
                    <a:pt x="3071" y="7401"/>
                  </a:cubicBezTo>
                  <a:cubicBezTo>
                    <a:pt x="3891" y="7309"/>
                    <a:pt x="4621" y="6762"/>
                    <a:pt x="4955" y="6002"/>
                  </a:cubicBezTo>
                  <a:cubicBezTo>
                    <a:pt x="5441" y="4847"/>
                    <a:pt x="5229" y="2598"/>
                    <a:pt x="4469" y="1413"/>
                  </a:cubicBezTo>
                  <a:cubicBezTo>
                    <a:pt x="3993" y="629"/>
                    <a:pt x="3131" y="0"/>
                    <a:pt x="22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2019;p64">
              <a:extLst>
                <a:ext uri="{FF2B5EF4-FFF2-40B4-BE49-F238E27FC236}">
                  <a16:creationId xmlns:a16="http://schemas.microsoft.com/office/drawing/2014/main" id="{057A43B5-B52B-44AD-9320-3DAF98F4C2C6}"/>
                </a:ext>
              </a:extLst>
            </p:cNvPr>
            <p:cNvSpPr/>
            <p:nvPr/>
          </p:nvSpPr>
          <p:spPr>
            <a:xfrm>
              <a:off x="6038893" y="2817576"/>
              <a:ext cx="61264" cy="85579"/>
            </a:xfrm>
            <a:custGeom>
              <a:avLst/>
              <a:gdLst/>
              <a:ahLst/>
              <a:cxnLst/>
              <a:rect l="l" t="t" r="r" b="b"/>
              <a:pathLst>
                <a:path w="5412" h="7560" extrusionOk="0">
                  <a:moveTo>
                    <a:pt x="2309" y="1"/>
                  </a:moveTo>
                  <a:cubicBezTo>
                    <a:pt x="2175" y="1"/>
                    <a:pt x="2040" y="15"/>
                    <a:pt x="1916" y="51"/>
                  </a:cubicBezTo>
                  <a:cubicBezTo>
                    <a:pt x="1338" y="142"/>
                    <a:pt x="852" y="477"/>
                    <a:pt x="517" y="933"/>
                  </a:cubicBezTo>
                  <a:cubicBezTo>
                    <a:pt x="365" y="1145"/>
                    <a:pt x="213" y="1388"/>
                    <a:pt x="153" y="1632"/>
                  </a:cubicBezTo>
                  <a:cubicBezTo>
                    <a:pt x="61" y="1844"/>
                    <a:pt x="1" y="2057"/>
                    <a:pt x="1" y="2300"/>
                  </a:cubicBezTo>
                  <a:cubicBezTo>
                    <a:pt x="61" y="2057"/>
                    <a:pt x="122" y="1844"/>
                    <a:pt x="213" y="1662"/>
                  </a:cubicBezTo>
                  <a:cubicBezTo>
                    <a:pt x="305" y="1419"/>
                    <a:pt x="426" y="1176"/>
                    <a:pt x="578" y="963"/>
                  </a:cubicBezTo>
                  <a:cubicBezTo>
                    <a:pt x="791" y="689"/>
                    <a:pt x="1064" y="477"/>
                    <a:pt x="1368" y="355"/>
                  </a:cubicBezTo>
                  <a:cubicBezTo>
                    <a:pt x="1551" y="264"/>
                    <a:pt x="1733" y="203"/>
                    <a:pt x="1916" y="173"/>
                  </a:cubicBezTo>
                  <a:cubicBezTo>
                    <a:pt x="2022" y="142"/>
                    <a:pt x="2128" y="127"/>
                    <a:pt x="2235" y="127"/>
                  </a:cubicBezTo>
                  <a:cubicBezTo>
                    <a:pt x="2341" y="127"/>
                    <a:pt x="2447" y="142"/>
                    <a:pt x="2554" y="173"/>
                  </a:cubicBezTo>
                  <a:cubicBezTo>
                    <a:pt x="3040" y="233"/>
                    <a:pt x="3466" y="446"/>
                    <a:pt x="3800" y="781"/>
                  </a:cubicBezTo>
                  <a:cubicBezTo>
                    <a:pt x="4590" y="1419"/>
                    <a:pt x="4985" y="2543"/>
                    <a:pt x="5107" y="3699"/>
                  </a:cubicBezTo>
                  <a:cubicBezTo>
                    <a:pt x="5259" y="4550"/>
                    <a:pt x="5137" y="5431"/>
                    <a:pt x="4834" y="6221"/>
                  </a:cubicBezTo>
                  <a:cubicBezTo>
                    <a:pt x="4469" y="6890"/>
                    <a:pt x="3800" y="7316"/>
                    <a:pt x="3071" y="7407"/>
                  </a:cubicBezTo>
                  <a:cubicBezTo>
                    <a:pt x="2966" y="7430"/>
                    <a:pt x="2866" y="7440"/>
                    <a:pt x="2769" y="7440"/>
                  </a:cubicBezTo>
                  <a:cubicBezTo>
                    <a:pt x="2611" y="7440"/>
                    <a:pt x="2461" y="7414"/>
                    <a:pt x="2311" y="7376"/>
                  </a:cubicBezTo>
                  <a:cubicBezTo>
                    <a:pt x="2068" y="7316"/>
                    <a:pt x="1855" y="7194"/>
                    <a:pt x="1672" y="7103"/>
                  </a:cubicBezTo>
                  <a:cubicBezTo>
                    <a:pt x="1368" y="6890"/>
                    <a:pt x="1095" y="6616"/>
                    <a:pt x="882" y="6313"/>
                  </a:cubicBezTo>
                  <a:cubicBezTo>
                    <a:pt x="700" y="6039"/>
                    <a:pt x="548" y="5735"/>
                    <a:pt x="457" y="5431"/>
                  </a:cubicBezTo>
                  <a:lnTo>
                    <a:pt x="457" y="5492"/>
                  </a:lnTo>
                  <a:cubicBezTo>
                    <a:pt x="457" y="5553"/>
                    <a:pt x="487" y="5613"/>
                    <a:pt x="487" y="5674"/>
                  </a:cubicBezTo>
                  <a:cubicBezTo>
                    <a:pt x="578" y="5917"/>
                    <a:pt x="669" y="6130"/>
                    <a:pt x="821" y="6343"/>
                  </a:cubicBezTo>
                  <a:cubicBezTo>
                    <a:pt x="1034" y="6677"/>
                    <a:pt x="1308" y="6951"/>
                    <a:pt x="1612" y="7164"/>
                  </a:cubicBezTo>
                  <a:cubicBezTo>
                    <a:pt x="1824" y="7316"/>
                    <a:pt x="2037" y="7407"/>
                    <a:pt x="2280" y="7468"/>
                  </a:cubicBezTo>
                  <a:cubicBezTo>
                    <a:pt x="2437" y="7526"/>
                    <a:pt x="2607" y="7560"/>
                    <a:pt x="2781" y="7560"/>
                  </a:cubicBezTo>
                  <a:cubicBezTo>
                    <a:pt x="2877" y="7560"/>
                    <a:pt x="2974" y="7550"/>
                    <a:pt x="3071" y="7528"/>
                  </a:cubicBezTo>
                  <a:cubicBezTo>
                    <a:pt x="3435" y="7498"/>
                    <a:pt x="3800" y="7346"/>
                    <a:pt x="4134" y="7164"/>
                  </a:cubicBezTo>
                  <a:cubicBezTo>
                    <a:pt x="4469" y="6951"/>
                    <a:pt x="4773" y="6647"/>
                    <a:pt x="4955" y="6282"/>
                  </a:cubicBezTo>
                  <a:cubicBezTo>
                    <a:pt x="5289" y="5431"/>
                    <a:pt x="5411" y="4550"/>
                    <a:pt x="5259" y="3668"/>
                  </a:cubicBezTo>
                  <a:cubicBezTo>
                    <a:pt x="5198" y="3091"/>
                    <a:pt x="5046" y="2513"/>
                    <a:pt x="4834" y="1966"/>
                  </a:cubicBezTo>
                  <a:cubicBezTo>
                    <a:pt x="4651" y="1480"/>
                    <a:pt x="4317" y="1024"/>
                    <a:pt x="3891" y="659"/>
                  </a:cubicBezTo>
                  <a:cubicBezTo>
                    <a:pt x="3526" y="325"/>
                    <a:pt x="3071" y="112"/>
                    <a:pt x="2584" y="21"/>
                  </a:cubicBezTo>
                  <a:cubicBezTo>
                    <a:pt x="2496" y="8"/>
                    <a:pt x="2403" y="1"/>
                    <a:pt x="2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2020;p64">
              <a:extLst>
                <a:ext uri="{FF2B5EF4-FFF2-40B4-BE49-F238E27FC236}">
                  <a16:creationId xmlns:a16="http://schemas.microsoft.com/office/drawing/2014/main" id="{AE032F99-23C8-48A0-AC86-7A4CE79538AE}"/>
                </a:ext>
              </a:extLst>
            </p:cNvPr>
            <p:cNvSpPr/>
            <p:nvPr/>
          </p:nvSpPr>
          <p:spPr>
            <a:xfrm>
              <a:off x="6033732" y="2837703"/>
              <a:ext cx="38896" cy="45891"/>
            </a:xfrm>
            <a:custGeom>
              <a:avLst/>
              <a:gdLst/>
              <a:ahLst/>
              <a:cxnLst/>
              <a:rect l="l" t="t" r="r" b="b"/>
              <a:pathLst>
                <a:path w="3436" h="4054" extrusionOk="0">
                  <a:moveTo>
                    <a:pt x="2009" y="0"/>
                  </a:moveTo>
                  <a:cubicBezTo>
                    <a:pt x="1978" y="0"/>
                    <a:pt x="1947" y="2"/>
                    <a:pt x="1916" y="6"/>
                  </a:cubicBezTo>
                  <a:lnTo>
                    <a:pt x="1520" y="6"/>
                  </a:lnTo>
                  <a:cubicBezTo>
                    <a:pt x="852" y="36"/>
                    <a:pt x="274" y="492"/>
                    <a:pt x="122" y="1161"/>
                  </a:cubicBezTo>
                  <a:cubicBezTo>
                    <a:pt x="1" y="1799"/>
                    <a:pt x="122" y="2468"/>
                    <a:pt x="457" y="3045"/>
                  </a:cubicBezTo>
                  <a:cubicBezTo>
                    <a:pt x="609" y="3319"/>
                    <a:pt x="821" y="3592"/>
                    <a:pt x="1095" y="3805"/>
                  </a:cubicBezTo>
                  <a:cubicBezTo>
                    <a:pt x="1307" y="3964"/>
                    <a:pt x="1589" y="4054"/>
                    <a:pt x="1880" y="4054"/>
                  </a:cubicBezTo>
                  <a:cubicBezTo>
                    <a:pt x="1922" y="4054"/>
                    <a:pt x="1964" y="4052"/>
                    <a:pt x="2007" y="4048"/>
                  </a:cubicBezTo>
                  <a:cubicBezTo>
                    <a:pt x="2493" y="3957"/>
                    <a:pt x="2888" y="3623"/>
                    <a:pt x="3071" y="3167"/>
                  </a:cubicBezTo>
                  <a:cubicBezTo>
                    <a:pt x="3435" y="2437"/>
                    <a:pt x="3435" y="1586"/>
                    <a:pt x="3101" y="887"/>
                  </a:cubicBezTo>
                  <a:cubicBezTo>
                    <a:pt x="2901" y="430"/>
                    <a:pt x="2487" y="0"/>
                    <a:pt x="200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2021;p64">
              <a:extLst>
                <a:ext uri="{FF2B5EF4-FFF2-40B4-BE49-F238E27FC236}">
                  <a16:creationId xmlns:a16="http://schemas.microsoft.com/office/drawing/2014/main" id="{AB64540A-1671-4D2C-BA9C-D79072AA773C}"/>
                </a:ext>
              </a:extLst>
            </p:cNvPr>
            <p:cNvSpPr/>
            <p:nvPr/>
          </p:nvSpPr>
          <p:spPr>
            <a:xfrm>
              <a:off x="6033041" y="2837420"/>
              <a:ext cx="39926" cy="47182"/>
            </a:xfrm>
            <a:custGeom>
              <a:avLst/>
              <a:gdLst/>
              <a:ahLst/>
              <a:cxnLst/>
              <a:rect l="l" t="t" r="r" b="b"/>
              <a:pathLst>
                <a:path w="3527" h="4168" extrusionOk="0">
                  <a:moveTo>
                    <a:pt x="1490" y="0"/>
                  </a:moveTo>
                  <a:cubicBezTo>
                    <a:pt x="1369" y="0"/>
                    <a:pt x="1247" y="31"/>
                    <a:pt x="1156" y="61"/>
                  </a:cubicBezTo>
                  <a:cubicBezTo>
                    <a:pt x="761" y="213"/>
                    <a:pt x="426" y="487"/>
                    <a:pt x="244" y="882"/>
                  </a:cubicBezTo>
                  <a:cubicBezTo>
                    <a:pt x="1" y="1459"/>
                    <a:pt x="1" y="2097"/>
                    <a:pt x="244" y="2675"/>
                  </a:cubicBezTo>
                  <a:cubicBezTo>
                    <a:pt x="396" y="3009"/>
                    <a:pt x="578" y="3313"/>
                    <a:pt x="791" y="3587"/>
                  </a:cubicBezTo>
                  <a:cubicBezTo>
                    <a:pt x="1034" y="3921"/>
                    <a:pt x="1399" y="4104"/>
                    <a:pt x="1825" y="4164"/>
                  </a:cubicBezTo>
                  <a:cubicBezTo>
                    <a:pt x="1853" y="4167"/>
                    <a:pt x="1882" y="4168"/>
                    <a:pt x="1911" y="4168"/>
                  </a:cubicBezTo>
                  <a:cubicBezTo>
                    <a:pt x="2276" y="4168"/>
                    <a:pt x="2635" y="3990"/>
                    <a:pt x="2888" y="3708"/>
                  </a:cubicBezTo>
                  <a:cubicBezTo>
                    <a:pt x="3101" y="3435"/>
                    <a:pt x="3284" y="3101"/>
                    <a:pt x="3375" y="2766"/>
                  </a:cubicBezTo>
                  <a:cubicBezTo>
                    <a:pt x="3527" y="2158"/>
                    <a:pt x="3496" y="1520"/>
                    <a:pt x="3253" y="973"/>
                  </a:cubicBezTo>
                  <a:cubicBezTo>
                    <a:pt x="3101" y="578"/>
                    <a:pt x="2797" y="243"/>
                    <a:pt x="2433" y="91"/>
                  </a:cubicBezTo>
                  <a:cubicBezTo>
                    <a:pt x="2311" y="31"/>
                    <a:pt x="2189" y="31"/>
                    <a:pt x="2098" y="31"/>
                  </a:cubicBezTo>
                  <a:cubicBezTo>
                    <a:pt x="2037" y="31"/>
                    <a:pt x="2007" y="31"/>
                    <a:pt x="1977" y="61"/>
                  </a:cubicBezTo>
                  <a:cubicBezTo>
                    <a:pt x="2129" y="61"/>
                    <a:pt x="2281" y="91"/>
                    <a:pt x="2402" y="122"/>
                  </a:cubicBezTo>
                  <a:cubicBezTo>
                    <a:pt x="2767" y="304"/>
                    <a:pt x="3040" y="608"/>
                    <a:pt x="3162" y="1003"/>
                  </a:cubicBezTo>
                  <a:cubicBezTo>
                    <a:pt x="3375" y="1550"/>
                    <a:pt x="3405" y="2128"/>
                    <a:pt x="3253" y="2705"/>
                  </a:cubicBezTo>
                  <a:cubicBezTo>
                    <a:pt x="3162" y="3040"/>
                    <a:pt x="3010" y="3344"/>
                    <a:pt x="2767" y="3587"/>
                  </a:cubicBezTo>
                  <a:cubicBezTo>
                    <a:pt x="2572" y="3865"/>
                    <a:pt x="2250" y="4016"/>
                    <a:pt x="1916" y="4016"/>
                  </a:cubicBezTo>
                  <a:cubicBezTo>
                    <a:pt x="1886" y="4016"/>
                    <a:pt x="1855" y="4015"/>
                    <a:pt x="1825" y="4012"/>
                  </a:cubicBezTo>
                  <a:cubicBezTo>
                    <a:pt x="1490" y="3952"/>
                    <a:pt x="1156" y="3769"/>
                    <a:pt x="913" y="3496"/>
                  </a:cubicBezTo>
                  <a:cubicBezTo>
                    <a:pt x="700" y="3222"/>
                    <a:pt x="518" y="2918"/>
                    <a:pt x="396" y="2614"/>
                  </a:cubicBezTo>
                  <a:cubicBezTo>
                    <a:pt x="153" y="2067"/>
                    <a:pt x="153" y="1459"/>
                    <a:pt x="366" y="912"/>
                  </a:cubicBezTo>
                  <a:cubicBezTo>
                    <a:pt x="518" y="547"/>
                    <a:pt x="822" y="274"/>
                    <a:pt x="1186" y="122"/>
                  </a:cubicBezTo>
                  <a:cubicBezTo>
                    <a:pt x="1308" y="61"/>
                    <a:pt x="1460" y="31"/>
                    <a:pt x="16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2022;p64">
              <a:extLst>
                <a:ext uri="{FF2B5EF4-FFF2-40B4-BE49-F238E27FC236}">
                  <a16:creationId xmlns:a16="http://schemas.microsoft.com/office/drawing/2014/main" id="{47C3BB0E-0221-453B-B37A-8E9FB6408087}"/>
                </a:ext>
              </a:extLst>
            </p:cNvPr>
            <p:cNvSpPr/>
            <p:nvPr/>
          </p:nvSpPr>
          <p:spPr>
            <a:xfrm>
              <a:off x="6058160" y="2881669"/>
              <a:ext cx="18599" cy="6679"/>
            </a:xfrm>
            <a:custGeom>
              <a:avLst/>
              <a:gdLst/>
              <a:ahLst/>
              <a:cxnLst/>
              <a:rect l="l" t="t" r="r" b="b"/>
              <a:pathLst>
                <a:path w="1643" h="590" extrusionOk="0">
                  <a:moveTo>
                    <a:pt x="736" y="0"/>
                  </a:moveTo>
                  <a:cubicBezTo>
                    <a:pt x="572" y="0"/>
                    <a:pt x="400" y="29"/>
                    <a:pt x="244" y="73"/>
                  </a:cubicBezTo>
                  <a:cubicBezTo>
                    <a:pt x="92" y="103"/>
                    <a:pt x="1" y="164"/>
                    <a:pt x="1" y="164"/>
                  </a:cubicBezTo>
                  <a:cubicBezTo>
                    <a:pt x="1" y="174"/>
                    <a:pt x="14" y="178"/>
                    <a:pt x="38" y="178"/>
                  </a:cubicBezTo>
                  <a:cubicBezTo>
                    <a:pt x="85" y="178"/>
                    <a:pt x="173" y="164"/>
                    <a:pt x="274" y="164"/>
                  </a:cubicBezTo>
                  <a:lnTo>
                    <a:pt x="882" y="164"/>
                  </a:lnTo>
                  <a:cubicBezTo>
                    <a:pt x="1095" y="195"/>
                    <a:pt x="1277" y="286"/>
                    <a:pt x="1429" y="407"/>
                  </a:cubicBezTo>
                  <a:cubicBezTo>
                    <a:pt x="1551" y="499"/>
                    <a:pt x="1612" y="590"/>
                    <a:pt x="1642" y="590"/>
                  </a:cubicBezTo>
                  <a:cubicBezTo>
                    <a:pt x="1642" y="590"/>
                    <a:pt x="1642" y="468"/>
                    <a:pt x="1521" y="316"/>
                  </a:cubicBezTo>
                  <a:cubicBezTo>
                    <a:pt x="1369" y="164"/>
                    <a:pt x="1156" y="43"/>
                    <a:pt x="913" y="12"/>
                  </a:cubicBezTo>
                  <a:cubicBezTo>
                    <a:pt x="856" y="4"/>
                    <a:pt x="796" y="0"/>
                    <a:pt x="7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2023;p64">
              <a:extLst>
                <a:ext uri="{FF2B5EF4-FFF2-40B4-BE49-F238E27FC236}">
                  <a16:creationId xmlns:a16="http://schemas.microsoft.com/office/drawing/2014/main" id="{BE2F59CA-1596-44B4-B643-AF1094458309}"/>
                </a:ext>
              </a:extLst>
            </p:cNvPr>
            <p:cNvSpPr/>
            <p:nvPr/>
          </p:nvSpPr>
          <p:spPr>
            <a:xfrm>
              <a:off x="6050598" y="2829846"/>
              <a:ext cx="18587" cy="8060"/>
            </a:xfrm>
            <a:custGeom>
              <a:avLst/>
              <a:gdLst/>
              <a:ahLst/>
              <a:cxnLst/>
              <a:rect l="l" t="t" r="r" b="b"/>
              <a:pathLst>
                <a:path w="1642" h="712" extrusionOk="0">
                  <a:moveTo>
                    <a:pt x="1641" y="0"/>
                  </a:moveTo>
                  <a:lnTo>
                    <a:pt x="1641" y="0"/>
                  </a:lnTo>
                  <a:cubicBezTo>
                    <a:pt x="1398" y="213"/>
                    <a:pt x="1155" y="365"/>
                    <a:pt x="882" y="487"/>
                  </a:cubicBezTo>
                  <a:cubicBezTo>
                    <a:pt x="608" y="578"/>
                    <a:pt x="304" y="608"/>
                    <a:pt x="0" y="608"/>
                  </a:cubicBezTo>
                  <a:cubicBezTo>
                    <a:pt x="0" y="639"/>
                    <a:pt x="91" y="669"/>
                    <a:pt x="274" y="700"/>
                  </a:cubicBezTo>
                  <a:cubicBezTo>
                    <a:pt x="331" y="708"/>
                    <a:pt x="390" y="712"/>
                    <a:pt x="450" y="712"/>
                  </a:cubicBezTo>
                  <a:cubicBezTo>
                    <a:pt x="615" y="712"/>
                    <a:pt x="787" y="683"/>
                    <a:pt x="942" y="639"/>
                  </a:cubicBezTo>
                  <a:cubicBezTo>
                    <a:pt x="1155" y="548"/>
                    <a:pt x="1337" y="426"/>
                    <a:pt x="1489" y="244"/>
                  </a:cubicBezTo>
                  <a:cubicBezTo>
                    <a:pt x="1611" y="122"/>
                    <a:pt x="1641" y="1"/>
                    <a:pt x="16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2024;p64">
              <a:extLst>
                <a:ext uri="{FF2B5EF4-FFF2-40B4-BE49-F238E27FC236}">
                  <a16:creationId xmlns:a16="http://schemas.microsoft.com/office/drawing/2014/main" id="{AA8BDD7F-78D5-4658-BBA5-2FDA0A75924D}"/>
                </a:ext>
              </a:extLst>
            </p:cNvPr>
            <p:cNvSpPr/>
            <p:nvPr/>
          </p:nvSpPr>
          <p:spPr>
            <a:xfrm>
              <a:off x="6237424" y="2869070"/>
              <a:ext cx="42563" cy="25130"/>
            </a:xfrm>
            <a:custGeom>
              <a:avLst/>
              <a:gdLst/>
              <a:ahLst/>
              <a:cxnLst/>
              <a:rect l="l" t="t" r="r" b="b"/>
              <a:pathLst>
                <a:path w="3760" h="2220" extrusionOk="0">
                  <a:moveTo>
                    <a:pt x="2250" y="0"/>
                  </a:moveTo>
                  <a:cubicBezTo>
                    <a:pt x="2240" y="0"/>
                    <a:pt x="2230" y="0"/>
                    <a:pt x="2220" y="1"/>
                  </a:cubicBezTo>
                  <a:cubicBezTo>
                    <a:pt x="1430" y="61"/>
                    <a:pt x="882" y="912"/>
                    <a:pt x="92" y="1034"/>
                  </a:cubicBezTo>
                  <a:lnTo>
                    <a:pt x="1" y="1216"/>
                  </a:lnTo>
                  <a:cubicBezTo>
                    <a:pt x="822" y="1308"/>
                    <a:pt x="1430" y="2219"/>
                    <a:pt x="2281" y="2219"/>
                  </a:cubicBezTo>
                  <a:cubicBezTo>
                    <a:pt x="3760" y="2189"/>
                    <a:pt x="3710" y="0"/>
                    <a:pt x="22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2025;p64">
              <a:extLst>
                <a:ext uri="{FF2B5EF4-FFF2-40B4-BE49-F238E27FC236}">
                  <a16:creationId xmlns:a16="http://schemas.microsoft.com/office/drawing/2014/main" id="{4057A40B-D475-4892-B7E6-4F5DBF43AE33}"/>
                </a:ext>
              </a:extLst>
            </p:cNvPr>
            <p:cNvSpPr/>
            <p:nvPr/>
          </p:nvSpPr>
          <p:spPr>
            <a:xfrm>
              <a:off x="6205773" y="2619951"/>
              <a:ext cx="145553" cy="265658"/>
            </a:xfrm>
            <a:custGeom>
              <a:avLst/>
              <a:gdLst/>
              <a:ahLst/>
              <a:cxnLst/>
              <a:rect l="l" t="t" r="r" b="b"/>
              <a:pathLst>
                <a:path w="12858" h="23468" extrusionOk="0">
                  <a:moveTo>
                    <a:pt x="7460" y="0"/>
                  </a:moveTo>
                  <a:cubicBezTo>
                    <a:pt x="7057" y="0"/>
                    <a:pt x="4242" y="132"/>
                    <a:pt x="3222" y="4013"/>
                  </a:cubicBezTo>
                  <a:cubicBezTo>
                    <a:pt x="2128" y="8178"/>
                    <a:pt x="517" y="16172"/>
                    <a:pt x="456" y="17114"/>
                  </a:cubicBezTo>
                  <a:cubicBezTo>
                    <a:pt x="426" y="17205"/>
                    <a:pt x="426" y="17357"/>
                    <a:pt x="396" y="17509"/>
                  </a:cubicBezTo>
                  <a:cubicBezTo>
                    <a:pt x="274" y="18755"/>
                    <a:pt x="1" y="21308"/>
                    <a:pt x="1885" y="22615"/>
                  </a:cubicBezTo>
                  <a:cubicBezTo>
                    <a:pt x="2859" y="23283"/>
                    <a:pt x="3693" y="23467"/>
                    <a:pt x="4317" y="23467"/>
                  </a:cubicBezTo>
                  <a:cubicBezTo>
                    <a:pt x="5056" y="23467"/>
                    <a:pt x="5500" y="23209"/>
                    <a:pt x="5533" y="23193"/>
                  </a:cubicBezTo>
                  <a:lnTo>
                    <a:pt x="5411" y="22950"/>
                  </a:lnTo>
                  <a:cubicBezTo>
                    <a:pt x="5378" y="22966"/>
                    <a:pt x="4979" y="23192"/>
                    <a:pt x="4311" y="23192"/>
                  </a:cubicBezTo>
                  <a:cubicBezTo>
                    <a:pt x="3732" y="23192"/>
                    <a:pt x="2953" y="23023"/>
                    <a:pt x="2037" y="22403"/>
                  </a:cubicBezTo>
                  <a:cubicBezTo>
                    <a:pt x="304" y="21187"/>
                    <a:pt x="548" y="18725"/>
                    <a:pt x="669" y="17539"/>
                  </a:cubicBezTo>
                  <a:cubicBezTo>
                    <a:pt x="700" y="17387"/>
                    <a:pt x="730" y="17235"/>
                    <a:pt x="730" y="17144"/>
                  </a:cubicBezTo>
                  <a:cubicBezTo>
                    <a:pt x="791" y="16202"/>
                    <a:pt x="2371" y="8269"/>
                    <a:pt x="3496" y="4074"/>
                  </a:cubicBezTo>
                  <a:cubicBezTo>
                    <a:pt x="4456" y="405"/>
                    <a:pt x="6962" y="274"/>
                    <a:pt x="7412" y="274"/>
                  </a:cubicBezTo>
                  <a:cubicBezTo>
                    <a:pt x="7447" y="274"/>
                    <a:pt x="7469" y="275"/>
                    <a:pt x="7478" y="275"/>
                  </a:cubicBezTo>
                  <a:cubicBezTo>
                    <a:pt x="7630" y="275"/>
                    <a:pt x="10761" y="427"/>
                    <a:pt x="11125" y="3892"/>
                  </a:cubicBezTo>
                  <a:cubicBezTo>
                    <a:pt x="11369" y="6141"/>
                    <a:pt x="12584" y="17904"/>
                    <a:pt x="12554" y="18512"/>
                  </a:cubicBezTo>
                  <a:lnTo>
                    <a:pt x="12554" y="18573"/>
                  </a:lnTo>
                  <a:cubicBezTo>
                    <a:pt x="12493" y="20123"/>
                    <a:pt x="12128" y="21248"/>
                    <a:pt x="11369" y="21947"/>
                  </a:cubicBezTo>
                  <a:cubicBezTo>
                    <a:pt x="10761" y="22444"/>
                    <a:pt x="9978" y="22715"/>
                    <a:pt x="9179" y="22715"/>
                  </a:cubicBezTo>
                  <a:cubicBezTo>
                    <a:pt x="9098" y="22715"/>
                    <a:pt x="9018" y="22712"/>
                    <a:pt x="8937" y="22707"/>
                  </a:cubicBezTo>
                  <a:lnTo>
                    <a:pt x="8937" y="22980"/>
                  </a:lnTo>
                  <a:cubicBezTo>
                    <a:pt x="9210" y="22980"/>
                    <a:pt x="9454" y="22980"/>
                    <a:pt x="9697" y="22950"/>
                  </a:cubicBezTo>
                  <a:cubicBezTo>
                    <a:pt x="10396" y="22889"/>
                    <a:pt x="11034" y="22585"/>
                    <a:pt x="11551" y="22129"/>
                  </a:cubicBezTo>
                  <a:cubicBezTo>
                    <a:pt x="12341" y="21369"/>
                    <a:pt x="12767" y="20184"/>
                    <a:pt x="12827" y="18573"/>
                  </a:cubicBezTo>
                  <a:lnTo>
                    <a:pt x="12827" y="18512"/>
                  </a:lnTo>
                  <a:cubicBezTo>
                    <a:pt x="12858" y="17874"/>
                    <a:pt x="11612" y="5685"/>
                    <a:pt x="11399" y="3861"/>
                  </a:cubicBezTo>
                  <a:cubicBezTo>
                    <a:pt x="11247" y="1764"/>
                    <a:pt x="9575" y="123"/>
                    <a:pt x="7508" y="1"/>
                  </a:cubicBezTo>
                  <a:cubicBezTo>
                    <a:pt x="7506" y="1"/>
                    <a:pt x="7490" y="0"/>
                    <a:pt x="74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2026;p64">
              <a:extLst>
                <a:ext uri="{FF2B5EF4-FFF2-40B4-BE49-F238E27FC236}">
                  <a16:creationId xmlns:a16="http://schemas.microsoft.com/office/drawing/2014/main" id="{E86C26E4-0643-4065-9B5E-0E2F60666D9C}"/>
                </a:ext>
              </a:extLst>
            </p:cNvPr>
            <p:cNvSpPr/>
            <p:nvPr/>
          </p:nvSpPr>
          <p:spPr>
            <a:xfrm>
              <a:off x="6241906" y="2653764"/>
              <a:ext cx="94624" cy="36054"/>
            </a:xfrm>
            <a:custGeom>
              <a:avLst/>
              <a:gdLst/>
              <a:ahLst/>
              <a:cxnLst/>
              <a:rect l="l" t="t" r="r" b="b"/>
              <a:pathLst>
                <a:path w="8359" h="3185" extrusionOk="0">
                  <a:moveTo>
                    <a:pt x="13" y="2014"/>
                  </a:moveTo>
                  <a:cubicBezTo>
                    <a:pt x="9" y="2019"/>
                    <a:pt x="4" y="2024"/>
                    <a:pt x="0" y="2029"/>
                  </a:cubicBezTo>
                  <a:cubicBezTo>
                    <a:pt x="5" y="2024"/>
                    <a:pt x="10" y="2019"/>
                    <a:pt x="13" y="2014"/>
                  </a:cubicBezTo>
                  <a:close/>
                  <a:moveTo>
                    <a:pt x="4054" y="1"/>
                  </a:moveTo>
                  <a:cubicBezTo>
                    <a:pt x="3545" y="1"/>
                    <a:pt x="3032" y="69"/>
                    <a:pt x="2553" y="206"/>
                  </a:cubicBezTo>
                  <a:cubicBezTo>
                    <a:pt x="2006" y="388"/>
                    <a:pt x="1520" y="631"/>
                    <a:pt x="1064" y="935"/>
                  </a:cubicBezTo>
                  <a:cubicBezTo>
                    <a:pt x="760" y="1148"/>
                    <a:pt x="486" y="1391"/>
                    <a:pt x="243" y="1695"/>
                  </a:cubicBezTo>
                  <a:cubicBezTo>
                    <a:pt x="182" y="1786"/>
                    <a:pt x="122" y="1847"/>
                    <a:pt x="61" y="1938"/>
                  </a:cubicBezTo>
                  <a:cubicBezTo>
                    <a:pt x="36" y="1963"/>
                    <a:pt x="31" y="1989"/>
                    <a:pt x="13" y="2014"/>
                  </a:cubicBezTo>
                  <a:lnTo>
                    <a:pt x="13" y="2014"/>
                  </a:lnTo>
                  <a:cubicBezTo>
                    <a:pt x="344" y="1626"/>
                    <a:pt x="705" y="1296"/>
                    <a:pt x="1125" y="1026"/>
                  </a:cubicBezTo>
                  <a:cubicBezTo>
                    <a:pt x="1983" y="454"/>
                    <a:pt x="2997" y="149"/>
                    <a:pt x="4015" y="149"/>
                  </a:cubicBezTo>
                  <a:cubicBezTo>
                    <a:pt x="4186" y="149"/>
                    <a:pt x="4358" y="158"/>
                    <a:pt x="4529" y="175"/>
                  </a:cubicBezTo>
                  <a:cubicBezTo>
                    <a:pt x="5745" y="327"/>
                    <a:pt x="6839" y="935"/>
                    <a:pt x="7629" y="1877"/>
                  </a:cubicBezTo>
                  <a:cubicBezTo>
                    <a:pt x="7933" y="2273"/>
                    <a:pt x="8177" y="2698"/>
                    <a:pt x="8359" y="3184"/>
                  </a:cubicBezTo>
                  <a:cubicBezTo>
                    <a:pt x="8359" y="3124"/>
                    <a:pt x="8328" y="3093"/>
                    <a:pt x="8328" y="3063"/>
                  </a:cubicBezTo>
                  <a:cubicBezTo>
                    <a:pt x="8298" y="2972"/>
                    <a:pt x="8268" y="2881"/>
                    <a:pt x="8237" y="2789"/>
                  </a:cubicBezTo>
                  <a:cubicBezTo>
                    <a:pt x="8116" y="2425"/>
                    <a:pt x="7933" y="2090"/>
                    <a:pt x="7690" y="1817"/>
                  </a:cubicBezTo>
                  <a:cubicBezTo>
                    <a:pt x="7356" y="1361"/>
                    <a:pt x="6930" y="996"/>
                    <a:pt x="6474" y="692"/>
                  </a:cubicBezTo>
                  <a:cubicBezTo>
                    <a:pt x="5897" y="327"/>
                    <a:pt x="5228" y="115"/>
                    <a:pt x="4559" y="23"/>
                  </a:cubicBezTo>
                  <a:cubicBezTo>
                    <a:pt x="4392" y="8"/>
                    <a:pt x="4223" y="1"/>
                    <a:pt x="40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2027;p64">
              <a:extLst>
                <a:ext uri="{FF2B5EF4-FFF2-40B4-BE49-F238E27FC236}">
                  <a16:creationId xmlns:a16="http://schemas.microsoft.com/office/drawing/2014/main" id="{A83BA8D5-7509-4256-8E89-E0505AA61590}"/>
                </a:ext>
              </a:extLst>
            </p:cNvPr>
            <p:cNvSpPr/>
            <p:nvPr/>
          </p:nvSpPr>
          <p:spPr>
            <a:xfrm>
              <a:off x="6135578" y="2444480"/>
              <a:ext cx="140742" cy="387438"/>
            </a:xfrm>
            <a:custGeom>
              <a:avLst/>
              <a:gdLst/>
              <a:ahLst/>
              <a:cxnLst/>
              <a:rect l="l" t="t" r="r" b="b"/>
              <a:pathLst>
                <a:path w="12433" h="34226" extrusionOk="0">
                  <a:moveTo>
                    <a:pt x="8572" y="0"/>
                  </a:moveTo>
                  <a:lnTo>
                    <a:pt x="1" y="34226"/>
                  </a:lnTo>
                  <a:lnTo>
                    <a:pt x="7387" y="23101"/>
                  </a:lnTo>
                  <a:lnTo>
                    <a:pt x="12433" y="3648"/>
                  </a:lnTo>
                  <a:lnTo>
                    <a:pt x="8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2028;p64">
              <a:extLst>
                <a:ext uri="{FF2B5EF4-FFF2-40B4-BE49-F238E27FC236}">
                  <a16:creationId xmlns:a16="http://schemas.microsoft.com/office/drawing/2014/main" id="{60735782-7FF9-4994-9BA6-B14932B2FF7D}"/>
                </a:ext>
              </a:extLst>
            </p:cNvPr>
            <p:cNvSpPr/>
            <p:nvPr/>
          </p:nvSpPr>
          <p:spPr>
            <a:xfrm>
              <a:off x="6135578" y="2444480"/>
              <a:ext cx="142123" cy="387438"/>
            </a:xfrm>
            <a:custGeom>
              <a:avLst/>
              <a:gdLst/>
              <a:ahLst/>
              <a:cxnLst/>
              <a:rect l="l" t="t" r="r" b="b"/>
              <a:pathLst>
                <a:path w="12555" h="34226" extrusionOk="0">
                  <a:moveTo>
                    <a:pt x="8572" y="0"/>
                  </a:moveTo>
                  <a:lnTo>
                    <a:pt x="8572" y="0"/>
                  </a:lnTo>
                  <a:cubicBezTo>
                    <a:pt x="8633" y="92"/>
                    <a:pt x="8724" y="183"/>
                    <a:pt x="8816" y="274"/>
                  </a:cubicBezTo>
                  <a:lnTo>
                    <a:pt x="9545" y="1034"/>
                  </a:lnTo>
                  <a:lnTo>
                    <a:pt x="12255" y="3714"/>
                  </a:lnTo>
                  <a:lnTo>
                    <a:pt x="12255" y="3714"/>
                  </a:lnTo>
                  <a:cubicBezTo>
                    <a:pt x="11345" y="7084"/>
                    <a:pt x="10079" y="11906"/>
                    <a:pt x="8694" y="17235"/>
                  </a:cubicBezTo>
                  <a:lnTo>
                    <a:pt x="7180" y="23047"/>
                  </a:lnTo>
                  <a:lnTo>
                    <a:pt x="7180" y="23047"/>
                  </a:lnTo>
                  <a:cubicBezTo>
                    <a:pt x="5093" y="26253"/>
                    <a:pt x="3278" y="29006"/>
                    <a:pt x="1977" y="31034"/>
                  </a:cubicBezTo>
                  <a:lnTo>
                    <a:pt x="487" y="33344"/>
                  </a:lnTo>
                  <a:cubicBezTo>
                    <a:pt x="305" y="33618"/>
                    <a:pt x="153" y="33922"/>
                    <a:pt x="1" y="34226"/>
                  </a:cubicBezTo>
                  <a:cubicBezTo>
                    <a:pt x="244" y="33983"/>
                    <a:pt x="426" y="33709"/>
                    <a:pt x="609" y="33436"/>
                  </a:cubicBezTo>
                  <a:lnTo>
                    <a:pt x="2189" y="31156"/>
                  </a:lnTo>
                  <a:lnTo>
                    <a:pt x="7539" y="23192"/>
                  </a:lnTo>
                  <a:lnTo>
                    <a:pt x="7539" y="23162"/>
                  </a:lnTo>
                  <a:lnTo>
                    <a:pt x="7539" y="23131"/>
                  </a:lnTo>
                  <a:cubicBezTo>
                    <a:pt x="8025" y="21338"/>
                    <a:pt x="8542" y="19362"/>
                    <a:pt x="9059" y="17326"/>
                  </a:cubicBezTo>
                  <a:cubicBezTo>
                    <a:pt x="10457" y="11946"/>
                    <a:pt x="11703" y="7083"/>
                    <a:pt x="12554" y="3678"/>
                  </a:cubicBezTo>
                  <a:lnTo>
                    <a:pt x="12554" y="3618"/>
                  </a:lnTo>
                  <a:lnTo>
                    <a:pt x="12493" y="3557"/>
                  </a:lnTo>
                  <a:lnTo>
                    <a:pt x="9636" y="912"/>
                  </a:lnTo>
                  <a:lnTo>
                    <a:pt x="8846" y="213"/>
                  </a:lnTo>
                  <a:cubicBezTo>
                    <a:pt x="8785" y="122"/>
                    <a:pt x="8664" y="61"/>
                    <a:pt x="8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2029;p64">
              <a:extLst>
                <a:ext uri="{FF2B5EF4-FFF2-40B4-BE49-F238E27FC236}">
                  <a16:creationId xmlns:a16="http://schemas.microsoft.com/office/drawing/2014/main" id="{55CD318B-43CD-4B05-B274-03B684C4DA53}"/>
                </a:ext>
              </a:extLst>
            </p:cNvPr>
            <p:cNvSpPr/>
            <p:nvPr/>
          </p:nvSpPr>
          <p:spPr>
            <a:xfrm>
              <a:off x="6047497" y="2560430"/>
              <a:ext cx="82930" cy="310372"/>
            </a:xfrm>
            <a:custGeom>
              <a:avLst/>
              <a:gdLst/>
              <a:ahLst/>
              <a:cxnLst/>
              <a:rect l="l" t="t" r="r" b="b"/>
              <a:pathLst>
                <a:path w="7326" h="27418" extrusionOk="0">
                  <a:moveTo>
                    <a:pt x="1277" y="1"/>
                  </a:moveTo>
                  <a:cubicBezTo>
                    <a:pt x="1216" y="396"/>
                    <a:pt x="1156" y="761"/>
                    <a:pt x="1125" y="1156"/>
                  </a:cubicBezTo>
                  <a:cubicBezTo>
                    <a:pt x="1064" y="1976"/>
                    <a:pt x="973" y="3040"/>
                    <a:pt x="852" y="4317"/>
                  </a:cubicBezTo>
                  <a:cubicBezTo>
                    <a:pt x="639" y="6961"/>
                    <a:pt x="365" y="10639"/>
                    <a:pt x="92" y="14712"/>
                  </a:cubicBezTo>
                  <a:cubicBezTo>
                    <a:pt x="61" y="15259"/>
                    <a:pt x="31" y="15806"/>
                    <a:pt x="0" y="16293"/>
                  </a:cubicBezTo>
                  <a:lnTo>
                    <a:pt x="0" y="16354"/>
                  </a:lnTo>
                  <a:lnTo>
                    <a:pt x="31" y="16414"/>
                  </a:lnTo>
                  <a:cubicBezTo>
                    <a:pt x="2037" y="19545"/>
                    <a:pt x="3861" y="22281"/>
                    <a:pt x="5168" y="24256"/>
                  </a:cubicBezTo>
                  <a:lnTo>
                    <a:pt x="6718" y="26566"/>
                  </a:lnTo>
                  <a:cubicBezTo>
                    <a:pt x="6900" y="26870"/>
                    <a:pt x="7083" y="27144"/>
                    <a:pt x="7326" y="27418"/>
                  </a:cubicBezTo>
                  <a:cubicBezTo>
                    <a:pt x="7204" y="27083"/>
                    <a:pt x="7022" y="26810"/>
                    <a:pt x="6840" y="26506"/>
                  </a:cubicBezTo>
                  <a:lnTo>
                    <a:pt x="5381" y="24135"/>
                  </a:lnTo>
                  <a:cubicBezTo>
                    <a:pt x="4111" y="22140"/>
                    <a:pt x="2361" y="19364"/>
                    <a:pt x="369" y="16285"/>
                  </a:cubicBezTo>
                  <a:lnTo>
                    <a:pt x="369" y="16285"/>
                  </a:lnTo>
                  <a:cubicBezTo>
                    <a:pt x="401" y="15791"/>
                    <a:pt x="458" y="15296"/>
                    <a:pt x="487" y="14773"/>
                  </a:cubicBezTo>
                  <a:cubicBezTo>
                    <a:pt x="760" y="10700"/>
                    <a:pt x="973" y="7022"/>
                    <a:pt x="1125" y="4347"/>
                  </a:cubicBezTo>
                  <a:cubicBezTo>
                    <a:pt x="1186" y="3071"/>
                    <a:pt x="1247" y="2007"/>
                    <a:pt x="1277" y="1186"/>
                  </a:cubicBezTo>
                  <a:cubicBezTo>
                    <a:pt x="1308" y="791"/>
                    <a:pt x="1308" y="396"/>
                    <a:pt x="1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2030;p64">
              <a:extLst>
                <a:ext uri="{FF2B5EF4-FFF2-40B4-BE49-F238E27FC236}">
                  <a16:creationId xmlns:a16="http://schemas.microsoft.com/office/drawing/2014/main" id="{BD7877F9-7723-42E8-8147-FFD5E7B31E31}"/>
                </a:ext>
              </a:extLst>
            </p:cNvPr>
            <p:cNvSpPr/>
            <p:nvPr/>
          </p:nvSpPr>
          <p:spPr>
            <a:xfrm>
              <a:off x="6258422" y="2465037"/>
              <a:ext cx="52310" cy="158027"/>
            </a:xfrm>
            <a:custGeom>
              <a:avLst/>
              <a:gdLst/>
              <a:ahLst/>
              <a:cxnLst/>
              <a:rect l="l" t="t" r="r" b="b"/>
              <a:pathLst>
                <a:path w="4621" h="13960" extrusionOk="0">
                  <a:moveTo>
                    <a:pt x="893" y="0"/>
                  </a:moveTo>
                  <a:cubicBezTo>
                    <a:pt x="667" y="0"/>
                    <a:pt x="445" y="59"/>
                    <a:pt x="243" y="160"/>
                  </a:cubicBezTo>
                  <a:lnTo>
                    <a:pt x="0" y="312"/>
                  </a:lnTo>
                  <a:lnTo>
                    <a:pt x="942" y="1498"/>
                  </a:lnTo>
                  <a:lnTo>
                    <a:pt x="942" y="1528"/>
                  </a:lnTo>
                  <a:cubicBezTo>
                    <a:pt x="1368" y="1710"/>
                    <a:pt x="1733" y="2045"/>
                    <a:pt x="2006" y="2440"/>
                  </a:cubicBezTo>
                  <a:lnTo>
                    <a:pt x="2006" y="2470"/>
                  </a:lnTo>
                  <a:cubicBezTo>
                    <a:pt x="2918" y="3808"/>
                    <a:pt x="2979" y="5844"/>
                    <a:pt x="3040" y="7637"/>
                  </a:cubicBezTo>
                  <a:lnTo>
                    <a:pt x="3040" y="8002"/>
                  </a:lnTo>
                  <a:cubicBezTo>
                    <a:pt x="3070" y="9917"/>
                    <a:pt x="2948" y="11862"/>
                    <a:pt x="2675" y="13747"/>
                  </a:cubicBezTo>
                  <a:lnTo>
                    <a:pt x="3688" y="13889"/>
                  </a:lnTo>
                  <a:lnTo>
                    <a:pt x="3688" y="13889"/>
                  </a:lnTo>
                  <a:lnTo>
                    <a:pt x="4195" y="13929"/>
                  </a:lnTo>
                  <a:cubicBezTo>
                    <a:pt x="4468" y="11954"/>
                    <a:pt x="4620" y="9948"/>
                    <a:pt x="4590" y="7941"/>
                  </a:cubicBezTo>
                  <a:lnTo>
                    <a:pt x="4590" y="7577"/>
                  </a:lnTo>
                  <a:cubicBezTo>
                    <a:pt x="4529" y="5571"/>
                    <a:pt x="4438" y="3291"/>
                    <a:pt x="3283" y="1589"/>
                  </a:cubicBezTo>
                  <a:lnTo>
                    <a:pt x="3252" y="1528"/>
                  </a:lnTo>
                  <a:cubicBezTo>
                    <a:pt x="2705" y="798"/>
                    <a:pt x="1915" y="251"/>
                    <a:pt x="1034" y="8"/>
                  </a:cubicBezTo>
                  <a:cubicBezTo>
                    <a:pt x="987" y="3"/>
                    <a:pt x="940" y="0"/>
                    <a:pt x="893" y="0"/>
                  </a:cubicBezTo>
                  <a:close/>
                  <a:moveTo>
                    <a:pt x="3435" y="13869"/>
                  </a:moveTo>
                  <a:lnTo>
                    <a:pt x="4195" y="13960"/>
                  </a:lnTo>
                  <a:lnTo>
                    <a:pt x="4195" y="13960"/>
                  </a:lnTo>
                  <a:lnTo>
                    <a:pt x="3688" y="13889"/>
                  </a:lnTo>
                  <a:lnTo>
                    <a:pt x="3688" y="13889"/>
                  </a:lnTo>
                  <a:lnTo>
                    <a:pt x="3435" y="13869"/>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2031;p64">
              <a:extLst>
                <a:ext uri="{FF2B5EF4-FFF2-40B4-BE49-F238E27FC236}">
                  <a16:creationId xmlns:a16="http://schemas.microsoft.com/office/drawing/2014/main" id="{318E09A6-9C7F-48A8-9A7A-90E6A9B44EFE}"/>
                </a:ext>
              </a:extLst>
            </p:cNvPr>
            <p:cNvSpPr/>
            <p:nvPr/>
          </p:nvSpPr>
          <p:spPr>
            <a:xfrm>
              <a:off x="6135238" y="2830186"/>
              <a:ext cx="7584" cy="179275"/>
            </a:xfrm>
            <a:custGeom>
              <a:avLst/>
              <a:gdLst/>
              <a:ahLst/>
              <a:cxnLst/>
              <a:rect l="l" t="t" r="r" b="b"/>
              <a:pathLst>
                <a:path w="670" h="15837" extrusionOk="0">
                  <a:moveTo>
                    <a:pt x="31" y="1"/>
                  </a:moveTo>
                  <a:cubicBezTo>
                    <a:pt x="0" y="183"/>
                    <a:pt x="0" y="396"/>
                    <a:pt x="31" y="609"/>
                  </a:cubicBezTo>
                  <a:cubicBezTo>
                    <a:pt x="31" y="1034"/>
                    <a:pt x="61" y="1612"/>
                    <a:pt x="61" y="2311"/>
                  </a:cubicBezTo>
                  <a:cubicBezTo>
                    <a:pt x="122" y="3770"/>
                    <a:pt x="183" y="5715"/>
                    <a:pt x="244" y="7904"/>
                  </a:cubicBezTo>
                  <a:cubicBezTo>
                    <a:pt x="335" y="10092"/>
                    <a:pt x="396" y="12098"/>
                    <a:pt x="487" y="13527"/>
                  </a:cubicBezTo>
                  <a:cubicBezTo>
                    <a:pt x="517" y="14226"/>
                    <a:pt x="548" y="14834"/>
                    <a:pt x="608" y="15229"/>
                  </a:cubicBezTo>
                  <a:cubicBezTo>
                    <a:pt x="608" y="15442"/>
                    <a:pt x="639" y="15624"/>
                    <a:pt x="669" y="15837"/>
                  </a:cubicBezTo>
                  <a:cubicBezTo>
                    <a:pt x="669" y="15624"/>
                    <a:pt x="669" y="15411"/>
                    <a:pt x="669" y="15229"/>
                  </a:cubicBezTo>
                  <a:cubicBezTo>
                    <a:pt x="639" y="14773"/>
                    <a:pt x="639" y="14196"/>
                    <a:pt x="608" y="13527"/>
                  </a:cubicBezTo>
                  <a:cubicBezTo>
                    <a:pt x="578" y="12038"/>
                    <a:pt x="517" y="10092"/>
                    <a:pt x="426" y="7904"/>
                  </a:cubicBezTo>
                  <a:cubicBezTo>
                    <a:pt x="365" y="5715"/>
                    <a:pt x="274" y="3740"/>
                    <a:pt x="213" y="2311"/>
                  </a:cubicBezTo>
                  <a:cubicBezTo>
                    <a:pt x="183" y="1581"/>
                    <a:pt x="122" y="1004"/>
                    <a:pt x="92" y="609"/>
                  </a:cubicBezTo>
                  <a:cubicBezTo>
                    <a:pt x="92" y="396"/>
                    <a:pt x="61" y="183"/>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2032;p64">
              <a:extLst>
                <a:ext uri="{FF2B5EF4-FFF2-40B4-BE49-F238E27FC236}">
                  <a16:creationId xmlns:a16="http://schemas.microsoft.com/office/drawing/2014/main" id="{61AE775C-F0AA-4BBE-ABC5-54A2B1E043A0}"/>
                </a:ext>
              </a:extLst>
            </p:cNvPr>
            <p:cNvSpPr/>
            <p:nvPr/>
          </p:nvSpPr>
          <p:spPr>
            <a:xfrm>
              <a:off x="6050938" y="2524738"/>
              <a:ext cx="473119" cy="486103"/>
            </a:xfrm>
            <a:custGeom>
              <a:avLst/>
              <a:gdLst/>
              <a:ahLst/>
              <a:cxnLst/>
              <a:rect l="l" t="t" r="r" b="b"/>
              <a:pathLst>
                <a:path w="41795" h="42942" extrusionOk="0">
                  <a:moveTo>
                    <a:pt x="31110" y="0"/>
                  </a:moveTo>
                  <a:cubicBezTo>
                    <a:pt x="30943" y="0"/>
                    <a:pt x="30776" y="8"/>
                    <a:pt x="30609" y="23"/>
                  </a:cubicBezTo>
                  <a:cubicBezTo>
                    <a:pt x="26749" y="661"/>
                    <a:pt x="25290" y="4461"/>
                    <a:pt x="25411" y="8899"/>
                  </a:cubicBezTo>
                  <a:cubicBezTo>
                    <a:pt x="25533" y="12516"/>
                    <a:pt x="26080" y="29689"/>
                    <a:pt x="26080" y="29689"/>
                  </a:cubicBezTo>
                  <a:lnTo>
                    <a:pt x="0" y="34036"/>
                  </a:lnTo>
                  <a:lnTo>
                    <a:pt x="304" y="42942"/>
                  </a:lnTo>
                  <a:lnTo>
                    <a:pt x="35107" y="42182"/>
                  </a:lnTo>
                  <a:cubicBezTo>
                    <a:pt x="38907" y="42090"/>
                    <a:pt x="41795" y="38747"/>
                    <a:pt x="41339" y="35008"/>
                  </a:cubicBezTo>
                  <a:cubicBezTo>
                    <a:pt x="41065" y="32820"/>
                    <a:pt x="40731" y="30267"/>
                    <a:pt x="40427" y="27653"/>
                  </a:cubicBezTo>
                  <a:cubicBezTo>
                    <a:pt x="39910" y="23549"/>
                    <a:pt x="38907" y="12242"/>
                    <a:pt x="37813" y="5798"/>
                  </a:cubicBezTo>
                  <a:cubicBezTo>
                    <a:pt x="37296" y="2698"/>
                    <a:pt x="34743" y="327"/>
                    <a:pt x="31612" y="23"/>
                  </a:cubicBezTo>
                  <a:cubicBezTo>
                    <a:pt x="31445" y="8"/>
                    <a:pt x="31278" y="0"/>
                    <a:pt x="3111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2033;p64">
              <a:extLst>
                <a:ext uri="{FF2B5EF4-FFF2-40B4-BE49-F238E27FC236}">
                  <a16:creationId xmlns:a16="http://schemas.microsoft.com/office/drawing/2014/main" id="{9FA7AE8A-64DE-41B4-9B24-22FBDAD17F64}"/>
                </a:ext>
              </a:extLst>
            </p:cNvPr>
            <p:cNvSpPr/>
            <p:nvPr/>
          </p:nvSpPr>
          <p:spPr>
            <a:xfrm>
              <a:off x="6049557" y="2649553"/>
              <a:ext cx="459003" cy="362319"/>
            </a:xfrm>
            <a:custGeom>
              <a:avLst/>
              <a:gdLst/>
              <a:ahLst/>
              <a:cxnLst/>
              <a:rect l="l" t="t" r="r" b="b"/>
              <a:pathLst>
                <a:path w="40548" h="32007" extrusionOk="0">
                  <a:moveTo>
                    <a:pt x="25351" y="0"/>
                  </a:moveTo>
                  <a:cubicBezTo>
                    <a:pt x="25351" y="0"/>
                    <a:pt x="25351" y="122"/>
                    <a:pt x="25351" y="335"/>
                  </a:cubicBezTo>
                  <a:cubicBezTo>
                    <a:pt x="25351" y="578"/>
                    <a:pt x="25381" y="912"/>
                    <a:pt x="25381" y="1338"/>
                  </a:cubicBezTo>
                  <a:cubicBezTo>
                    <a:pt x="25412" y="2189"/>
                    <a:pt x="25472" y="3465"/>
                    <a:pt x="25533" y="5076"/>
                  </a:cubicBezTo>
                  <a:cubicBezTo>
                    <a:pt x="25654" y="8313"/>
                    <a:pt x="25866" y="12995"/>
                    <a:pt x="26107" y="18643"/>
                  </a:cubicBezTo>
                  <a:lnTo>
                    <a:pt x="26107" y="18643"/>
                  </a:lnTo>
                  <a:lnTo>
                    <a:pt x="92" y="22675"/>
                  </a:lnTo>
                  <a:lnTo>
                    <a:pt x="1" y="22675"/>
                  </a:lnTo>
                  <a:lnTo>
                    <a:pt x="1" y="22736"/>
                  </a:lnTo>
                  <a:cubicBezTo>
                    <a:pt x="31" y="23618"/>
                    <a:pt x="62" y="24469"/>
                    <a:pt x="92" y="25350"/>
                  </a:cubicBezTo>
                  <a:cubicBezTo>
                    <a:pt x="183" y="27599"/>
                    <a:pt x="274" y="29818"/>
                    <a:pt x="335" y="31916"/>
                  </a:cubicBezTo>
                  <a:lnTo>
                    <a:pt x="335" y="32007"/>
                  </a:lnTo>
                  <a:lnTo>
                    <a:pt x="426" y="32007"/>
                  </a:lnTo>
                  <a:lnTo>
                    <a:pt x="29728" y="31338"/>
                  </a:lnTo>
                  <a:cubicBezTo>
                    <a:pt x="31582" y="31308"/>
                    <a:pt x="33254" y="31277"/>
                    <a:pt x="34713" y="31216"/>
                  </a:cubicBezTo>
                  <a:cubicBezTo>
                    <a:pt x="35959" y="31125"/>
                    <a:pt x="37175" y="30791"/>
                    <a:pt x="38299" y="30244"/>
                  </a:cubicBezTo>
                  <a:cubicBezTo>
                    <a:pt x="38999" y="29879"/>
                    <a:pt x="39637" y="29393"/>
                    <a:pt x="40123" y="28754"/>
                  </a:cubicBezTo>
                  <a:cubicBezTo>
                    <a:pt x="40245" y="28602"/>
                    <a:pt x="40366" y="28450"/>
                    <a:pt x="40458" y="28268"/>
                  </a:cubicBezTo>
                  <a:lnTo>
                    <a:pt x="40548" y="28087"/>
                  </a:lnTo>
                  <a:lnTo>
                    <a:pt x="40548" y="28087"/>
                  </a:lnTo>
                  <a:cubicBezTo>
                    <a:pt x="40518" y="28148"/>
                    <a:pt x="40488" y="28208"/>
                    <a:pt x="40458" y="28238"/>
                  </a:cubicBezTo>
                  <a:cubicBezTo>
                    <a:pt x="40336" y="28420"/>
                    <a:pt x="40214" y="28602"/>
                    <a:pt x="40093" y="28754"/>
                  </a:cubicBezTo>
                  <a:cubicBezTo>
                    <a:pt x="39606" y="29332"/>
                    <a:pt x="38968" y="29818"/>
                    <a:pt x="38269" y="30183"/>
                  </a:cubicBezTo>
                  <a:cubicBezTo>
                    <a:pt x="37144" y="30700"/>
                    <a:pt x="35929" y="31004"/>
                    <a:pt x="34713" y="31095"/>
                  </a:cubicBezTo>
                  <a:cubicBezTo>
                    <a:pt x="33254" y="31186"/>
                    <a:pt x="31582" y="31186"/>
                    <a:pt x="29758" y="31216"/>
                  </a:cubicBezTo>
                  <a:lnTo>
                    <a:pt x="515" y="31823"/>
                  </a:lnTo>
                  <a:lnTo>
                    <a:pt x="515" y="31823"/>
                  </a:lnTo>
                  <a:cubicBezTo>
                    <a:pt x="454" y="29753"/>
                    <a:pt x="364" y="27566"/>
                    <a:pt x="274" y="25350"/>
                  </a:cubicBezTo>
                  <a:cubicBezTo>
                    <a:pt x="245" y="24507"/>
                    <a:pt x="216" y="23664"/>
                    <a:pt x="187" y="22848"/>
                  </a:cubicBezTo>
                  <a:lnTo>
                    <a:pt x="187" y="22848"/>
                  </a:lnTo>
                  <a:lnTo>
                    <a:pt x="26202" y="18785"/>
                  </a:lnTo>
                  <a:lnTo>
                    <a:pt x="26263" y="18785"/>
                  </a:lnTo>
                  <a:lnTo>
                    <a:pt x="26263" y="18724"/>
                  </a:lnTo>
                  <a:cubicBezTo>
                    <a:pt x="25989" y="13010"/>
                    <a:pt x="25776" y="8329"/>
                    <a:pt x="25624" y="5076"/>
                  </a:cubicBezTo>
                  <a:cubicBezTo>
                    <a:pt x="25533" y="3465"/>
                    <a:pt x="25472" y="2189"/>
                    <a:pt x="25412" y="1338"/>
                  </a:cubicBezTo>
                  <a:cubicBezTo>
                    <a:pt x="25412" y="912"/>
                    <a:pt x="25412" y="547"/>
                    <a:pt x="25381" y="335"/>
                  </a:cubicBezTo>
                  <a:cubicBezTo>
                    <a:pt x="25351" y="122"/>
                    <a:pt x="25351" y="0"/>
                    <a:pt x="25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2034;p64">
              <a:extLst>
                <a:ext uri="{FF2B5EF4-FFF2-40B4-BE49-F238E27FC236}">
                  <a16:creationId xmlns:a16="http://schemas.microsoft.com/office/drawing/2014/main" id="{14EE9173-9769-45C0-8EF9-270D7E741400}"/>
                </a:ext>
              </a:extLst>
            </p:cNvPr>
            <p:cNvSpPr/>
            <p:nvPr/>
          </p:nvSpPr>
          <p:spPr>
            <a:xfrm>
              <a:off x="6343062" y="2862041"/>
              <a:ext cx="38896" cy="53159"/>
            </a:xfrm>
            <a:custGeom>
              <a:avLst/>
              <a:gdLst/>
              <a:ahLst/>
              <a:cxnLst/>
              <a:rect l="l" t="t" r="r" b="b"/>
              <a:pathLst>
                <a:path w="3436" h="4696" extrusionOk="0">
                  <a:moveTo>
                    <a:pt x="113" y="0"/>
                  </a:moveTo>
                  <a:cubicBezTo>
                    <a:pt x="41" y="0"/>
                    <a:pt x="0" y="14"/>
                    <a:pt x="0" y="14"/>
                  </a:cubicBezTo>
                  <a:cubicBezTo>
                    <a:pt x="274" y="105"/>
                    <a:pt x="517" y="257"/>
                    <a:pt x="669" y="500"/>
                  </a:cubicBezTo>
                  <a:cubicBezTo>
                    <a:pt x="1003" y="895"/>
                    <a:pt x="1459" y="1503"/>
                    <a:pt x="1915" y="2172"/>
                  </a:cubicBezTo>
                  <a:cubicBezTo>
                    <a:pt x="2786" y="3493"/>
                    <a:pt x="3360" y="4695"/>
                    <a:pt x="3433" y="4695"/>
                  </a:cubicBezTo>
                  <a:cubicBezTo>
                    <a:pt x="3434" y="4695"/>
                    <a:pt x="3434" y="4695"/>
                    <a:pt x="3435" y="4695"/>
                  </a:cubicBezTo>
                  <a:cubicBezTo>
                    <a:pt x="3374" y="4391"/>
                    <a:pt x="3283" y="4117"/>
                    <a:pt x="3131" y="3874"/>
                  </a:cubicBezTo>
                  <a:cubicBezTo>
                    <a:pt x="2827" y="3236"/>
                    <a:pt x="2462" y="2628"/>
                    <a:pt x="2067" y="2050"/>
                  </a:cubicBezTo>
                  <a:cubicBezTo>
                    <a:pt x="1703" y="1442"/>
                    <a:pt x="1247" y="895"/>
                    <a:pt x="791" y="378"/>
                  </a:cubicBezTo>
                  <a:cubicBezTo>
                    <a:pt x="639" y="226"/>
                    <a:pt x="456" y="105"/>
                    <a:pt x="244" y="14"/>
                  </a:cubicBezTo>
                  <a:cubicBezTo>
                    <a:pt x="193" y="4"/>
                    <a:pt x="149" y="0"/>
                    <a:pt x="1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2035;p64">
              <a:extLst>
                <a:ext uri="{FF2B5EF4-FFF2-40B4-BE49-F238E27FC236}">
                  <a16:creationId xmlns:a16="http://schemas.microsoft.com/office/drawing/2014/main" id="{F1955409-3641-4D52-8C70-CCCF97BDDDB5}"/>
                </a:ext>
              </a:extLst>
            </p:cNvPr>
            <p:cNvSpPr/>
            <p:nvPr/>
          </p:nvSpPr>
          <p:spPr>
            <a:xfrm>
              <a:off x="6344432" y="2861588"/>
              <a:ext cx="76750" cy="37797"/>
            </a:xfrm>
            <a:custGeom>
              <a:avLst/>
              <a:gdLst/>
              <a:ahLst/>
              <a:cxnLst/>
              <a:rect l="l" t="t" r="r" b="b"/>
              <a:pathLst>
                <a:path w="6780" h="3339" extrusionOk="0">
                  <a:moveTo>
                    <a:pt x="142" y="0"/>
                  </a:moveTo>
                  <a:cubicBezTo>
                    <a:pt x="92" y="0"/>
                    <a:pt x="47" y="8"/>
                    <a:pt x="1" y="23"/>
                  </a:cubicBezTo>
                  <a:cubicBezTo>
                    <a:pt x="1" y="54"/>
                    <a:pt x="427" y="84"/>
                    <a:pt x="1095" y="206"/>
                  </a:cubicBezTo>
                  <a:cubicBezTo>
                    <a:pt x="1977" y="388"/>
                    <a:pt x="2858" y="692"/>
                    <a:pt x="3679" y="1087"/>
                  </a:cubicBezTo>
                  <a:cubicBezTo>
                    <a:pt x="4469" y="1482"/>
                    <a:pt x="5229" y="1969"/>
                    <a:pt x="5928" y="2577"/>
                  </a:cubicBezTo>
                  <a:cubicBezTo>
                    <a:pt x="6423" y="3013"/>
                    <a:pt x="6695" y="3338"/>
                    <a:pt x="6744" y="3338"/>
                  </a:cubicBezTo>
                  <a:cubicBezTo>
                    <a:pt x="6746" y="3338"/>
                    <a:pt x="6748" y="3338"/>
                    <a:pt x="6749" y="3336"/>
                  </a:cubicBezTo>
                  <a:cubicBezTo>
                    <a:pt x="6779" y="3336"/>
                    <a:pt x="6688" y="3245"/>
                    <a:pt x="6566" y="3093"/>
                  </a:cubicBezTo>
                  <a:cubicBezTo>
                    <a:pt x="6414" y="2880"/>
                    <a:pt x="6202" y="2668"/>
                    <a:pt x="6019" y="2485"/>
                  </a:cubicBezTo>
                  <a:cubicBezTo>
                    <a:pt x="4652" y="1209"/>
                    <a:pt x="2949" y="388"/>
                    <a:pt x="1126" y="84"/>
                  </a:cubicBezTo>
                  <a:cubicBezTo>
                    <a:pt x="852" y="54"/>
                    <a:pt x="578" y="23"/>
                    <a:pt x="305" y="23"/>
                  </a:cubicBezTo>
                  <a:cubicBezTo>
                    <a:pt x="244" y="8"/>
                    <a:pt x="191" y="0"/>
                    <a:pt x="1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2036;p64">
              <a:extLst>
                <a:ext uri="{FF2B5EF4-FFF2-40B4-BE49-F238E27FC236}">
                  <a16:creationId xmlns:a16="http://schemas.microsoft.com/office/drawing/2014/main" id="{6840D3D2-8B32-4E27-B0ED-2FCBE94FEBA7}"/>
                </a:ext>
              </a:extLst>
            </p:cNvPr>
            <p:cNvSpPr/>
            <p:nvPr/>
          </p:nvSpPr>
          <p:spPr>
            <a:xfrm>
              <a:off x="5952873" y="2807478"/>
              <a:ext cx="3453" cy="60222"/>
            </a:xfrm>
            <a:custGeom>
              <a:avLst/>
              <a:gdLst/>
              <a:ahLst/>
              <a:cxnLst/>
              <a:rect l="l" t="t" r="r" b="b"/>
              <a:pathLst>
                <a:path w="305" h="5320" extrusionOk="0">
                  <a:moveTo>
                    <a:pt x="92" y="1"/>
                  </a:moveTo>
                  <a:cubicBezTo>
                    <a:pt x="31" y="882"/>
                    <a:pt x="1" y="1764"/>
                    <a:pt x="61" y="2645"/>
                  </a:cubicBezTo>
                  <a:cubicBezTo>
                    <a:pt x="31" y="3527"/>
                    <a:pt x="92" y="4439"/>
                    <a:pt x="213" y="5320"/>
                  </a:cubicBezTo>
                  <a:cubicBezTo>
                    <a:pt x="305" y="4439"/>
                    <a:pt x="305" y="3527"/>
                    <a:pt x="244" y="2645"/>
                  </a:cubicBezTo>
                  <a:cubicBezTo>
                    <a:pt x="274" y="1764"/>
                    <a:pt x="213" y="882"/>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2037;p64">
              <a:extLst>
                <a:ext uri="{FF2B5EF4-FFF2-40B4-BE49-F238E27FC236}">
                  <a16:creationId xmlns:a16="http://schemas.microsoft.com/office/drawing/2014/main" id="{08EA3D86-C735-4C4E-9832-452A2961E27E}"/>
                </a:ext>
              </a:extLst>
            </p:cNvPr>
            <p:cNvSpPr/>
            <p:nvPr/>
          </p:nvSpPr>
          <p:spPr>
            <a:xfrm>
              <a:off x="5847585" y="2130010"/>
              <a:ext cx="341683" cy="223095"/>
            </a:xfrm>
            <a:custGeom>
              <a:avLst/>
              <a:gdLst/>
              <a:ahLst/>
              <a:cxnLst/>
              <a:rect l="l" t="t" r="r" b="b"/>
              <a:pathLst>
                <a:path w="30184" h="19708" extrusionOk="0">
                  <a:moveTo>
                    <a:pt x="15250" y="1"/>
                  </a:moveTo>
                  <a:cubicBezTo>
                    <a:pt x="14468" y="1"/>
                    <a:pt x="13677" y="198"/>
                    <a:pt x="12949" y="607"/>
                  </a:cubicBezTo>
                  <a:cubicBezTo>
                    <a:pt x="12159" y="1063"/>
                    <a:pt x="11490" y="1823"/>
                    <a:pt x="10609" y="2157"/>
                  </a:cubicBezTo>
                  <a:cubicBezTo>
                    <a:pt x="10088" y="2352"/>
                    <a:pt x="9533" y="2391"/>
                    <a:pt x="8969" y="2391"/>
                  </a:cubicBezTo>
                  <a:cubicBezTo>
                    <a:pt x="8593" y="2391"/>
                    <a:pt x="8212" y="2374"/>
                    <a:pt x="7835" y="2374"/>
                  </a:cubicBezTo>
                  <a:cubicBezTo>
                    <a:pt x="7457" y="2374"/>
                    <a:pt x="7083" y="2391"/>
                    <a:pt x="6718" y="2461"/>
                  </a:cubicBezTo>
                  <a:cubicBezTo>
                    <a:pt x="5472" y="2734"/>
                    <a:pt x="4408" y="3586"/>
                    <a:pt x="3922" y="4771"/>
                  </a:cubicBezTo>
                  <a:cubicBezTo>
                    <a:pt x="3557" y="5622"/>
                    <a:pt x="3526" y="6564"/>
                    <a:pt x="3101" y="7355"/>
                  </a:cubicBezTo>
                  <a:cubicBezTo>
                    <a:pt x="2675" y="8236"/>
                    <a:pt x="1885" y="8874"/>
                    <a:pt x="1216" y="9573"/>
                  </a:cubicBezTo>
                  <a:cubicBezTo>
                    <a:pt x="548" y="10303"/>
                    <a:pt x="1" y="11306"/>
                    <a:pt x="305" y="12248"/>
                  </a:cubicBezTo>
                  <a:cubicBezTo>
                    <a:pt x="608" y="13251"/>
                    <a:pt x="1794" y="13920"/>
                    <a:pt x="1855" y="14984"/>
                  </a:cubicBezTo>
                  <a:cubicBezTo>
                    <a:pt x="1885" y="15470"/>
                    <a:pt x="1672" y="15926"/>
                    <a:pt x="1551" y="16413"/>
                  </a:cubicBezTo>
                  <a:cubicBezTo>
                    <a:pt x="1218" y="18162"/>
                    <a:pt x="2583" y="19708"/>
                    <a:pt x="4259" y="19708"/>
                  </a:cubicBezTo>
                  <a:cubicBezTo>
                    <a:pt x="4417" y="19708"/>
                    <a:pt x="4579" y="19694"/>
                    <a:pt x="4742" y="19665"/>
                  </a:cubicBezTo>
                  <a:lnTo>
                    <a:pt x="25016" y="16990"/>
                  </a:lnTo>
                  <a:cubicBezTo>
                    <a:pt x="28025" y="16747"/>
                    <a:pt x="30184" y="14011"/>
                    <a:pt x="29758" y="11063"/>
                  </a:cubicBezTo>
                  <a:lnTo>
                    <a:pt x="29758" y="11063"/>
                  </a:lnTo>
                  <a:cubicBezTo>
                    <a:pt x="29341" y="11285"/>
                    <a:pt x="28847" y="11431"/>
                    <a:pt x="28347" y="11431"/>
                  </a:cubicBezTo>
                  <a:cubicBezTo>
                    <a:pt x="28301" y="11431"/>
                    <a:pt x="28254" y="11430"/>
                    <a:pt x="28208" y="11428"/>
                  </a:cubicBezTo>
                  <a:cubicBezTo>
                    <a:pt x="28633" y="10850"/>
                    <a:pt x="28785" y="10121"/>
                    <a:pt x="28664" y="9391"/>
                  </a:cubicBezTo>
                  <a:lnTo>
                    <a:pt x="28664" y="9391"/>
                  </a:lnTo>
                  <a:cubicBezTo>
                    <a:pt x="28447" y="9450"/>
                    <a:pt x="28228" y="9478"/>
                    <a:pt x="28011" y="9478"/>
                  </a:cubicBezTo>
                  <a:cubicBezTo>
                    <a:pt x="27105" y="9478"/>
                    <a:pt x="26242" y="8985"/>
                    <a:pt x="25776" y="8175"/>
                  </a:cubicBezTo>
                  <a:cubicBezTo>
                    <a:pt x="25411" y="7507"/>
                    <a:pt x="25381" y="6777"/>
                    <a:pt x="25259" y="6048"/>
                  </a:cubicBezTo>
                  <a:cubicBezTo>
                    <a:pt x="25107" y="5318"/>
                    <a:pt x="24864" y="4558"/>
                    <a:pt x="24256" y="4133"/>
                  </a:cubicBezTo>
                  <a:cubicBezTo>
                    <a:pt x="23223" y="3464"/>
                    <a:pt x="21916" y="3798"/>
                    <a:pt x="20791" y="3282"/>
                  </a:cubicBezTo>
                  <a:cubicBezTo>
                    <a:pt x="20001" y="2886"/>
                    <a:pt x="19302" y="2309"/>
                    <a:pt x="18755" y="1579"/>
                  </a:cubicBezTo>
                  <a:cubicBezTo>
                    <a:pt x="17841" y="552"/>
                    <a:pt x="16559" y="1"/>
                    <a:pt x="152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2038;p64">
              <a:extLst>
                <a:ext uri="{FF2B5EF4-FFF2-40B4-BE49-F238E27FC236}">
                  <a16:creationId xmlns:a16="http://schemas.microsoft.com/office/drawing/2014/main" id="{094C98D5-033B-4141-A45E-FA3610135784}"/>
                </a:ext>
              </a:extLst>
            </p:cNvPr>
            <p:cNvSpPr/>
            <p:nvPr/>
          </p:nvSpPr>
          <p:spPr>
            <a:xfrm>
              <a:off x="6133857" y="2278698"/>
              <a:ext cx="75742" cy="74712"/>
            </a:xfrm>
            <a:custGeom>
              <a:avLst/>
              <a:gdLst/>
              <a:ahLst/>
              <a:cxnLst/>
              <a:rect l="l" t="t" r="r" b="b"/>
              <a:pathLst>
                <a:path w="6691" h="6600" extrusionOk="0">
                  <a:moveTo>
                    <a:pt x="2535" y="0"/>
                  </a:moveTo>
                  <a:cubicBezTo>
                    <a:pt x="1209" y="0"/>
                    <a:pt x="38" y="1154"/>
                    <a:pt x="1" y="1211"/>
                  </a:cubicBezTo>
                  <a:cubicBezTo>
                    <a:pt x="1" y="1211"/>
                    <a:pt x="2524" y="6499"/>
                    <a:pt x="2584" y="6591"/>
                  </a:cubicBezTo>
                  <a:cubicBezTo>
                    <a:pt x="2589" y="6597"/>
                    <a:pt x="2603" y="6600"/>
                    <a:pt x="2625" y="6600"/>
                  </a:cubicBezTo>
                  <a:cubicBezTo>
                    <a:pt x="3061" y="6600"/>
                    <a:pt x="6690" y="5436"/>
                    <a:pt x="4955" y="1879"/>
                  </a:cubicBezTo>
                  <a:cubicBezTo>
                    <a:pt x="4245" y="446"/>
                    <a:pt x="3360" y="0"/>
                    <a:pt x="253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2039;p64">
              <a:extLst>
                <a:ext uri="{FF2B5EF4-FFF2-40B4-BE49-F238E27FC236}">
                  <a16:creationId xmlns:a16="http://schemas.microsoft.com/office/drawing/2014/main" id="{DDE15BCC-E692-4E73-B771-BC1ADC56146E}"/>
                </a:ext>
              </a:extLst>
            </p:cNvPr>
            <p:cNvSpPr/>
            <p:nvPr/>
          </p:nvSpPr>
          <p:spPr>
            <a:xfrm>
              <a:off x="6156225" y="2292735"/>
              <a:ext cx="27542" cy="39677"/>
            </a:xfrm>
            <a:custGeom>
              <a:avLst/>
              <a:gdLst/>
              <a:ahLst/>
              <a:cxnLst/>
              <a:rect l="l" t="t" r="r" b="b"/>
              <a:pathLst>
                <a:path w="2433" h="3505" extrusionOk="0">
                  <a:moveTo>
                    <a:pt x="629" y="1"/>
                  </a:moveTo>
                  <a:cubicBezTo>
                    <a:pt x="551" y="1"/>
                    <a:pt x="472" y="10"/>
                    <a:pt x="396" y="31"/>
                  </a:cubicBezTo>
                  <a:cubicBezTo>
                    <a:pt x="244" y="92"/>
                    <a:pt x="122" y="183"/>
                    <a:pt x="61" y="305"/>
                  </a:cubicBezTo>
                  <a:cubicBezTo>
                    <a:pt x="31" y="427"/>
                    <a:pt x="1" y="518"/>
                    <a:pt x="31" y="639"/>
                  </a:cubicBezTo>
                  <a:cubicBezTo>
                    <a:pt x="92" y="791"/>
                    <a:pt x="183" y="822"/>
                    <a:pt x="183" y="822"/>
                  </a:cubicBezTo>
                  <a:cubicBezTo>
                    <a:pt x="213" y="791"/>
                    <a:pt x="153" y="730"/>
                    <a:pt x="153" y="609"/>
                  </a:cubicBezTo>
                  <a:cubicBezTo>
                    <a:pt x="153" y="427"/>
                    <a:pt x="274" y="275"/>
                    <a:pt x="456" y="214"/>
                  </a:cubicBezTo>
                  <a:cubicBezTo>
                    <a:pt x="487" y="210"/>
                    <a:pt x="518" y="208"/>
                    <a:pt x="550" y="208"/>
                  </a:cubicBezTo>
                  <a:cubicBezTo>
                    <a:pt x="774" y="208"/>
                    <a:pt x="1026" y="301"/>
                    <a:pt x="1186" y="487"/>
                  </a:cubicBezTo>
                  <a:cubicBezTo>
                    <a:pt x="1460" y="730"/>
                    <a:pt x="1672" y="1004"/>
                    <a:pt x="1824" y="1338"/>
                  </a:cubicBezTo>
                  <a:cubicBezTo>
                    <a:pt x="2128" y="2007"/>
                    <a:pt x="2128" y="2797"/>
                    <a:pt x="1794" y="3132"/>
                  </a:cubicBezTo>
                  <a:cubicBezTo>
                    <a:pt x="1672" y="3284"/>
                    <a:pt x="1490" y="3375"/>
                    <a:pt x="1308" y="3375"/>
                  </a:cubicBezTo>
                  <a:cubicBezTo>
                    <a:pt x="1206" y="3375"/>
                    <a:pt x="1132" y="3361"/>
                    <a:pt x="1094" y="3361"/>
                  </a:cubicBezTo>
                  <a:cubicBezTo>
                    <a:pt x="1075" y="3361"/>
                    <a:pt x="1064" y="3365"/>
                    <a:pt x="1064" y="3375"/>
                  </a:cubicBezTo>
                  <a:cubicBezTo>
                    <a:pt x="1064" y="3405"/>
                    <a:pt x="1125" y="3466"/>
                    <a:pt x="1277" y="3496"/>
                  </a:cubicBezTo>
                  <a:cubicBezTo>
                    <a:pt x="1318" y="3502"/>
                    <a:pt x="1358" y="3504"/>
                    <a:pt x="1398" y="3504"/>
                  </a:cubicBezTo>
                  <a:cubicBezTo>
                    <a:pt x="1600" y="3504"/>
                    <a:pt x="1794" y="3441"/>
                    <a:pt x="1946" y="3314"/>
                  </a:cubicBezTo>
                  <a:cubicBezTo>
                    <a:pt x="2402" y="2889"/>
                    <a:pt x="2432" y="1977"/>
                    <a:pt x="2098" y="1217"/>
                  </a:cubicBezTo>
                  <a:cubicBezTo>
                    <a:pt x="1915" y="852"/>
                    <a:pt x="1672" y="548"/>
                    <a:pt x="1338" y="275"/>
                  </a:cubicBezTo>
                  <a:cubicBezTo>
                    <a:pt x="1151" y="111"/>
                    <a:pt x="891" y="1"/>
                    <a:pt x="62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2040;p64">
              <a:extLst>
                <a:ext uri="{FF2B5EF4-FFF2-40B4-BE49-F238E27FC236}">
                  <a16:creationId xmlns:a16="http://schemas.microsoft.com/office/drawing/2014/main" id="{3110C967-3C6E-4A70-A545-3711CA4B860F}"/>
                </a:ext>
              </a:extLst>
            </p:cNvPr>
            <p:cNvSpPr/>
            <p:nvPr/>
          </p:nvSpPr>
          <p:spPr>
            <a:xfrm>
              <a:off x="5869263" y="2159612"/>
              <a:ext cx="343743" cy="458290"/>
            </a:xfrm>
            <a:custGeom>
              <a:avLst/>
              <a:gdLst/>
              <a:ahLst/>
              <a:cxnLst/>
              <a:rect l="l" t="t" r="r" b="b"/>
              <a:pathLst>
                <a:path w="30366" h="40485" extrusionOk="0">
                  <a:moveTo>
                    <a:pt x="11923" y="1"/>
                  </a:moveTo>
                  <a:cubicBezTo>
                    <a:pt x="10633" y="1"/>
                    <a:pt x="9292" y="288"/>
                    <a:pt x="7934" y="910"/>
                  </a:cubicBezTo>
                  <a:lnTo>
                    <a:pt x="7417" y="1183"/>
                  </a:lnTo>
                  <a:cubicBezTo>
                    <a:pt x="2189" y="3980"/>
                    <a:pt x="1" y="10302"/>
                    <a:pt x="2371" y="15743"/>
                  </a:cubicBezTo>
                  <a:cubicBezTo>
                    <a:pt x="4560" y="20788"/>
                    <a:pt x="7052" y="26351"/>
                    <a:pt x="8451" y="28904"/>
                  </a:cubicBezTo>
                  <a:cubicBezTo>
                    <a:pt x="10124" y="31941"/>
                    <a:pt x="12719" y="32598"/>
                    <a:pt x="14650" y="32598"/>
                  </a:cubicBezTo>
                  <a:cubicBezTo>
                    <a:pt x="16120" y="32598"/>
                    <a:pt x="17204" y="32217"/>
                    <a:pt x="17204" y="32217"/>
                  </a:cubicBezTo>
                  <a:lnTo>
                    <a:pt x="20700" y="40485"/>
                  </a:lnTo>
                  <a:lnTo>
                    <a:pt x="30366" y="24801"/>
                  </a:lnTo>
                  <a:lnTo>
                    <a:pt x="21703" y="7506"/>
                  </a:lnTo>
                  <a:cubicBezTo>
                    <a:pt x="19773" y="3042"/>
                    <a:pt x="16119" y="1"/>
                    <a:pt x="1192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2041;p64">
              <a:extLst>
                <a:ext uri="{FF2B5EF4-FFF2-40B4-BE49-F238E27FC236}">
                  <a16:creationId xmlns:a16="http://schemas.microsoft.com/office/drawing/2014/main" id="{039F0290-79A7-41C8-9680-C111E3CC7576}"/>
                </a:ext>
              </a:extLst>
            </p:cNvPr>
            <p:cNvSpPr/>
            <p:nvPr/>
          </p:nvSpPr>
          <p:spPr>
            <a:xfrm>
              <a:off x="6064013" y="2459615"/>
              <a:ext cx="72606" cy="81221"/>
            </a:xfrm>
            <a:custGeom>
              <a:avLst/>
              <a:gdLst/>
              <a:ahLst/>
              <a:cxnLst/>
              <a:rect l="l" t="t" r="r" b="b"/>
              <a:pathLst>
                <a:path w="6414" h="7175" extrusionOk="0">
                  <a:moveTo>
                    <a:pt x="5958" y="1"/>
                  </a:moveTo>
                  <a:lnTo>
                    <a:pt x="5958" y="1"/>
                  </a:lnTo>
                  <a:cubicBezTo>
                    <a:pt x="4590" y="2432"/>
                    <a:pt x="2523" y="4439"/>
                    <a:pt x="0" y="5715"/>
                  </a:cubicBezTo>
                  <a:lnTo>
                    <a:pt x="791" y="7174"/>
                  </a:lnTo>
                  <a:cubicBezTo>
                    <a:pt x="6414" y="4773"/>
                    <a:pt x="5958" y="1"/>
                    <a:pt x="595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2042;p64">
              <a:extLst>
                <a:ext uri="{FF2B5EF4-FFF2-40B4-BE49-F238E27FC236}">
                  <a16:creationId xmlns:a16="http://schemas.microsoft.com/office/drawing/2014/main" id="{2CED3753-4949-4E7F-ACFE-14A2D9D773BE}"/>
                </a:ext>
              </a:extLst>
            </p:cNvPr>
            <p:cNvSpPr/>
            <p:nvPr/>
          </p:nvSpPr>
          <p:spPr>
            <a:xfrm>
              <a:off x="5933267" y="2360881"/>
              <a:ext cx="22368" cy="18904"/>
            </a:xfrm>
            <a:custGeom>
              <a:avLst/>
              <a:gdLst/>
              <a:ahLst/>
              <a:cxnLst/>
              <a:rect l="l" t="t" r="r" b="b"/>
              <a:pathLst>
                <a:path w="1976" h="1670" extrusionOk="0">
                  <a:moveTo>
                    <a:pt x="1014" y="1"/>
                  </a:moveTo>
                  <a:cubicBezTo>
                    <a:pt x="889" y="1"/>
                    <a:pt x="761" y="29"/>
                    <a:pt x="638" y="91"/>
                  </a:cubicBezTo>
                  <a:cubicBezTo>
                    <a:pt x="213" y="273"/>
                    <a:pt x="0" y="790"/>
                    <a:pt x="213" y="1215"/>
                  </a:cubicBezTo>
                  <a:cubicBezTo>
                    <a:pt x="364" y="1496"/>
                    <a:pt x="670" y="1670"/>
                    <a:pt x="975" y="1670"/>
                  </a:cubicBezTo>
                  <a:cubicBezTo>
                    <a:pt x="1099" y="1670"/>
                    <a:pt x="1224" y="1641"/>
                    <a:pt x="1338" y="1580"/>
                  </a:cubicBezTo>
                  <a:cubicBezTo>
                    <a:pt x="1763" y="1398"/>
                    <a:pt x="1976" y="881"/>
                    <a:pt x="1763" y="455"/>
                  </a:cubicBezTo>
                  <a:cubicBezTo>
                    <a:pt x="1612" y="174"/>
                    <a:pt x="1322" y="1"/>
                    <a:pt x="10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2043;p64">
              <a:extLst>
                <a:ext uri="{FF2B5EF4-FFF2-40B4-BE49-F238E27FC236}">
                  <a16:creationId xmlns:a16="http://schemas.microsoft.com/office/drawing/2014/main" id="{B6DD0D38-4AF7-4F72-83A8-001F95BAFC2D}"/>
                </a:ext>
              </a:extLst>
            </p:cNvPr>
            <p:cNvSpPr/>
            <p:nvPr/>
          </p:nvSpPr>
          <p:spPr>
            <a:xfrm>
              <a:off x="5924663" y="2342079"/>
              <a:ext cx="35103" cy="21587"/>
            </a:xfrm>
            <a:custGeom>
              <a:avLst/>
              <a:gdLst/>
              <a:ahLst/>
              <a:cxnLst/>
              <a:rect l="l" t="t" r="r" b="b"/>
              <a:pathLst>
                <a:path w="3101" h="1907" extrusionOk="0">
                  <a:moveTo>
                    <a:pt x="2278" y="1"/>
                  </a:moveTo>
                  <a:cubicBezTo>
                    <a:pt x="1875" y="1"/>
                    <a:pt x="1496" y="98"/>
                    <a:pt x="1155" y="293"/>
                  </a:cubicBezTo>
                  <a:cubicBezTo>
                    <a:pt x="730" y="505"/>
                    <a:pt x="365" y="870"/>
                    <a:pt x="152" y="1326"/>
                  </a:cubicBezTo>
                  <a:cubicBezTo>
                    <a:pt x="0" y="1660"/>
                    <a:pt x="31" y="1873"/>
                    <a:pt x="91" y="1903"/>
                  </a:cubicBezTo>
                  <a:cubicBezTo>
                    <a:pt x="97" y="1906"/>
                    <a:pt x="103" y="1907"/>
                    <a:pt x="110" y="1907"/>
                  </a:cubicBezTo>
                  <a:cubicBezTo>
                    <a:pt x="272" y="1907"/>
                    <a:pt x="639" y="1188"/>
                    <a:pt x="1429" y="779"/>
                  </a:cubicBezTo>
                  <a:cubicBezTo>
                    <a:pt x="2250" y="323"/>
                    <a:pt x="3070" y="414"/>
                    <a:pt x="3101" y="262"/>
                  </a:cubicBezTo>
                  <a:cubicBezTo>
                    <a:pt x="3101" y="201"/>
                    <a:pt x="2949" y="80"/>
                    <a:pt x="2584" y="19"/>
                  </a:cubicBezTo>
                  <a:cubicBezTo>
                    <a:pt x="2481" y="7"/>
                    <a:pt x="2378" y="1"/>
                    <a:pt x="22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2044;p64">
              <a:extLst>
                <a:ext uri="{FF2B5EF4-FFF2-40B4-BE49-F238E27FC236}">
                  <a16:creationId xmlns:a16="http://schemas.microsoft.com/office/drawing/2014/main" id="{E9B31218-A4CE-488E-B5C4-D490EBA115E7}"/>
                </a:ext>
              </a:extLst>
            </p:cNvPr>
            <p:cNvSpPr/>
            <p:nvPr/>
          </p:nvSpPr>
          <p:spPr>
            <a:xfrm>
              <a:off x="6020657" y="2298203"/>
              <a:ext cx="34073" cy="23115"/>
            </a:xfrm>
            <a:custGeom>
              <a:avLst/>
              <a:gdLst/>
              <a:ahLst/>
              <a:cxnLst/>
              <a:rect l="l" t="t" r="r" b="b"/>
              <a:pathLst>
                <a:path w="3010" h="2042" extrusionOk="0">
                  <a:moveTo>
                    <a:pt x="2332" y="0"/>
                  </a:moveTo>
                  <a:cubicBezTo>
                    <a:pt x="1864" y="0"/>
                    <a:pt x="1426" y="149"/>
                    <a:pt x="1064" y="399"/>
                  </a:cubicBezTo>
                  <a:cubicBezTo>
                    <a:pt x="639" y="643"/>
                    <a:pt x="305" y="1038"/>
                    <a:pt x="122" y="1463"/>
                  </a:cubicBezTo>
                  <a:cubicBezTo>
                    <a:pt x="1" y="1798"/>
                    <a:pt x="31" y="2041"/>
                    <a:pt x="92" y="2041"/>
                  </a:cubicBezTo>
                  <a:cubicBezTo>
                    <a:pt x="95" y="2041"/>
                    <a:pt x="98" y="2042"/>
                    <a:pt x="101" y="2042"/>
                  </a:cubicBezTo>
                  <a:cubicBezTo>
                    <a:pt x="256" y="2042"/>
                    <a:pt x="564" y="1302"/>
                    <a:pt x="1368" y="825"/>
                  </a:cubicBezTo>
                  <a:cubicBezTo>
                    <a:pt x="2159" y="339"/>
                    <a:pt x="2979" y="369"/>
                    <a:pt x="3010" y="217"/>
                  </a:cubicBezTo>
                  <a:cubicBezTo>
                    <a:pt x="3010" y="156"/>
                    <a:pt x="2827" y="35"/>
                    <a:pt x="2463" y="4"/>
                  </a:cubicBezTo>
                  <a:cubicBezTo>
                    <a:pt x="2419" y="2"/>
                    <a:pt x="2376" y="0"/>
                    <a:pt x="23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2045;p64">
              <a:extLst>
                <a:ext uri="{FF2B5EF4-FFF2-40B4-BE49-F238E27FC236}">
                  <a16:creationId xmlns:a16="http://schemas.microsoft.com/office/drawing/2014/main" id="{463C930F-C5C0-4482-A03A-D47476599E1C}"/>
                </a:ext>
              </a:extLst>
            </p:cNvPr>
            <p:cNvSpPr/>
            <p:nvPr/>
          </p:nvSpPr>
          <p:spPr>
            <a:xfrm>
              <a:off x="5982124" y="2320605"/>
              <a:ext cx="38896" cy="90254"/>
            </a:xfrm>
            <a:custGeom>
              <a:avLst/>
              <a:gdLst/>
              <a:ahLst/>
              <a:cxnLst/>
              <a:rect l="l" t="t" r="r" b="b"/>
              <a:pathLst>
                <a:path w="3436" h="7973" extrusionOk="0">
                  <a:moveTo>
                    <a:pt x="124" y="1"/>
                  </a:moveTo>
                  <a:cubicBezTo>
                    <a:pt x="123" y="1"/>
                    <a:pt x="123" y="1"/>
                    <a:pt x="122" y="1"/>
                  </a:cubicBezTo>
                  <a:cubicBezTo>
                    <a:pt x="0" y="31"/>
                    <a:pt x="183" y="2250"/>
                    <a:pt x="547" y="5016"/>
                  </a:cubicBezTo>
                  <a:cubicBezTo>
                    <a:pt x="639" y="5685"/>
                    <a:pt x="730" y="6323"/>
                    <a:pt x="821" y="6931"/>
                  </a:cubicBezTo>
                  <a:cubicBezTo>
                    <a:pt x="821" y="7266"/>
                    <a:pt x="943" y="7570"/>
                    <a:pt x="1155" y="7843"/>
                  </a:cubicBezTo>
                  <a:cubicBezTo>
                    <a:pt x="1255" y="7918"/>
                    <a:pt x="1417" y="7973"/>
                    <a:pt x="1556" y="7973"/>
                  </a:cubicBezTo>
                  <a:cubicBezTo>
                    <a:pt x="1586" y="7973"/>
                    <a:pt x="1615" y="7970"/>
                    <a:pt x="1642" y="7965"/>
                  </a:cubicBezTo>
                  <a:cubicBezTo>
                    <a:pt x="1794" y="7934"/>
                    <a:pt x="1915" y="7873"/>
                    <a:pt x="2037" y="7813"/>
                  </a:cubicBezTo>
                  <a:cubicBezTo>
                    <a:pt x="2918" y="7387"/>
                    <a:pt x="3435" y="7114"/>
                    <a:pt x="3405" y="7083"/>
                  </a:cubicBezTo>
                  <a:cubicBezTo>
                    <a:pt x="3401" y="7075"/>
                    <a:pt x="3388" y="7072"/>
                    <a:pt x="3368" y="7072"/>
                  </a:cubicBezTo>
                  <a:cubicBezTo>
                    <a:pt x="3229" y="7072"/>
                    <a:pt x="2714" y="7248"/>
                    <a:pt x="1946" y="7539"/>
                  </a:cubicBezTo>
                  <a:cubicBezTo>
                    <a:pt x="1797" y="7595"/>
                    <a:pt x="1659" y="7651"/>
                    <a:pt x="1547" y="7651"/>
                  </a:cubicBezTo>
                  <a:cubicBezTo>
                    <a:pt x="1476" y="7651"/>
                    <a:pt x="1415" y="7628"/>
                    <a:pt x="1368" y="7570"/>
                  </a:cubicBezTo>
                  <a:cubicBezTo>
                    <a:pt x="1247" y="7387"/>
                    <a:pt x="1186" y="7144"/>
                    <a:pt x="1186" y="6870"/>
                  </a:cubicBezTo>
                  <a:cubicBezTo>
                    <a:pt x="1125" y="6263"/>
                    <a:pt x="1034" y="5624"/>
                    <a:pt x="943" y="4956"/>
                  </a:cubicBezTo>
                  <a:cubicBezTo>
                    <a:pt x="610" y="2208"/>
                    <a:pt x="218" y="1"/>
                    <a:pt x="1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2046;p64">
              <a:extLst>
                <a:ext uri="{FF2B5EF4-FFF2-40B4-BE49-F238E27FC236}">
                  <a16:creationId xmlns:a16="http://schemas.microsoft.com/office/drawing/2014/main" id="{6D8618B7-11A4-46AD-A3D0-91A2DCF7D2F7}"/>
                </a:ext>
              </a:extLst>
            </p:cNvPr>
            <p:cNvSpPr/>
            <p:nvPr/>
          </p:nvSpPr>
          <p:spPr>
            <a:xfrm>
              <a:off x="6034422" y="2392476"/>
              <a:ext cx="24779" cy="41058"/>
            </a:xfrm>
            <a:custGeom>
              <a:avLst/>
              <a:gdLst/>
              <a:ahLst/>
              <a:cxnLst/>
              <a:rect l="l" t="t" r="r" b="b"/>
              <a:pathLst>
                <a:path w="2189" h="3627" extrusionOk="0">
                  <a:moveTo>
                    <a:pt x="1569" y="1"/>
                  </a:moveTo>
                  <a:cubicBezTo>
                    <a:pt x="1562" y="1"/>
                    <a:pt x="1556" y="2"/>
                    <a:pt x="1551" y="5"/>
                  </a:cubicBezTo>
                  <a:cubicBezTo>
                    <a:pt x="1399" y="66"/>
                    <a:pt x="1885" y="977"/>
                    <a:pt x="1459" y="2011"/>
                  </a:cubicBezTo>
                  <a:cubicBezTo>
                    <a:pt x="1034" y="3075"/>
                    <a:pt x="0" y="3470"/>
                    <a:pt x="61" y="3591"/>
                  </a:cubicBezTo>
                  <a:cubicBezTo>
                    <a:pt x="61" y="3613"/>
                    <a:pt x="98" y="3626"/>
                    <a:pt x="164" y="3626"/>
                  </a:cubicBezTo>
                  <a:cubicBezTo>
                    <a:pt x="288" y="3626"/>
                    <a:pt x="513" y="3578"/>
                    <a:pt x="791" y="3439"/>
                  </a:cubicBezTo>
                  <a:cubicBezTo>
                    <a:pt x="1307" y="3166"/>
                    <a:pt x="1733" y="2740"/>
                    <a:pt x="1976" y="2193"/>
                  </a:cubicBezTo>
                  <a:cubicBezTo>
                    <a:pt x="2189" y="1646"/>
                    <a:pt x="2189" y="1069"/>
                    <a:pt x="1976" y="521"/>
                  </a:cubicBezTo>
                  <a:cubicBezTo>
                    <a:pt x="1837" y="159"/>
                    <a:pt x="1646" y="1"/>
                    <a:pt x="1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2047;p64">
              <a:extLst>
                <a:ext uri="{FF2B5EF4-FFF2-40B4-BE49-F238E27FC236}">
                  <a16:creationId xmlns:a16="http://schemas.microsoft.com/office/drawing/2014/main" id="{BEE7AD7C-2BE2-43FE-AD80-502C0DA400A2}"/>
                </a:ext>
              </a:extLst>
            </p:cNvPr>
            <p:cNvSpPr/>
            <p:nvPr/>
          </p:nvSpPr>
          <p:spPr>
            <a:xfrm>
              <a:off x="5990036" y="2244093"/>
              <a:ext cx="46118" cy="22210"/>
            </a:xfrm>
            <a:custGeom>
              <a:avLst/>
              <a:gdLst/>
              <a:ahLst/>
              <a:cxnLst/>
              <a:rect l="l" t="t" r="r" b="b"/>
              <a:pathLst>
                <a:path w="4074" h="1962" extrusionOk="0">
                  <a:moveTo>
                    <a:pt x="3113" y="1"/>
                  </a:moveTo>
                  <a:cubicBezTo>
                    <a:pt x="2063" y="1"/>
                    <a:pt x="1061" y="449"/>
                    <a:pt x="365" y="1228"/>
                  </a:cubicBezTo>
                  <a:cubicBezTo>
                    <a:pt x="92" y="1562"/>
                    <a:pt x="0" y="1836"/>
                    <a:pt x="122" y="1927"/>
                  </a:cubicBezTo>
                  <a:cubicBezTo>
                    <a:pt x="146" y="1951"/>
                    <a:pt x="180" y="1962"/>
                    <a:pt x="223" y="1962"/>
                  </a:cubicBezTo>
                  <a:cubicBezTo>
                    <a:pt x="508" y="1962"/>
                    <a:pt x="1200" y="1484"/>
                    <a:pt x="2098" y="1167"/>
                  </a:cubicBezTo>
                  <a:cubicBezTo>
                    <a:pt x="3131" y="772"/>
                    <a:pt x="4073" y="620"/>
                    <a:pt x="4073" y="347"/>
                  </a:cubicBezTo>
                  <a:cubicBezTo>
                    <a:pt x="4073" y="195"/>
                    <a:pt x="3830" y="73"/>
                    <a:pt x="3405" y="12"/>
                  </a:cubicBezTo>
                  <a:cubicBezTo>
                    <a:pt x="3307" y="5"/>
                    <a:pt x="3210" y="1"/>
                    <a:pt x="31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2048;p64">
              <a:extLst>
                <a:ext uri="{FF2B5EF4-FFF2-40B4-BE49-F238E27FC236}">
                  <a16:creationId xmlns:a16="http://schemas.microsoft.com/office/drawing/2014/main" id="{49AE5572-07B7-4C92-9AF5-83220EBF12E4}"/>
                </a:ext>
              </a:extLst>
            </p:cNvPr>
            <p:cNvSpPr/>
            <p:nvPr/>
          </p:nvSpPr>
          <p:spPr>
            <a:xfrm>
              <a:off x="5916400" y="2321239"/>
              <a:ext cx="32703" cy="21621"/>
            </a:xfrm>
            <a:custGeom>
              <a:avLst/>
              <a:gdLst/>
              <a:ahLst/>
              <a:cxnLst/>
              <a:rect l="l" t="t" r="r" b="b"/>
              <a:pathLst>
                <a:path w="2889" h="1910" extrusionOk="0">
                  <a:moveTo>
                    <a:pt x="2191" y="1"/>
                  </a:moveTo>
                  <a:cubicBezTo>
                    <a:pt x="1309" y="1"/>
                    <a:pt x="525" y="506"/>
                    <a:pt x="122" y="1282"/>
                  </a:cubicBezTo>
                  <a:cubicBezTo>
                    <a:pt x="1" y="1617"/>
                    <a:pt x="1" y="1860"/>
                    <a:pt x="122" y="1890"/>
                  </a:cubicBezTo>
                  <a:cubicBezTo>
                    <a:pt x="148" y="1903"/>
                    <a:pt x="177" y="1909"/>
                    <a:pt x="207" y="1909"/>
                  </a:cubicBezTo>
                  <a:cubicBezTo>
                    <a:pt x="465" y="1909"/>
                    <a:pt x="896" y="1484"/>
                    <a:pt x="1521" y="1130"/>
                  </a:cubicBezTo>
                  <a:cubicBezTo>
                    <a:pt x="2189" y="766"/>
                    <a:pt x="2858" y="583"/>
                    <a:pt x="2888" y="340"/>
                  </a:cubicBezTo>
                  <a:cubicBezTo>
                    <a:pt x="2888" y="188"/>
                    <a:pt x="2706" y="67"/>
                    <a:pt x="2341" y="6"/>
                  </a:cubicBezTo>
                  <a:cubicBezTo>
                    <a:pt x="2291" y="3"/>
                    <a:pt x="2241" y="1"/>
                    <a:pt x="21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2049;p64">
              <a:extLst>
                <a:ext uri="{FF2B5EF4-FFF2-40B4-BE49-F238E27FC236}">
                  <a16:creationId xmlns:a16="http://schemas.microsoft.com/office/drawing/2014/main" id="{43DDD4CA-EB0A-4DA6-A936-60643F744AFC}"/>
                </a:ext>
              </a:extLst>
            </p:cNvPr>
            <p:cNvSpPr/>
            <p:nvPr/>
          </p:nvSpPr>
          <p:spPr>
            <a:xfrm>
              <a:off x="5878897" y="2145462"/>
              <a:ext cx="273559" cy="179365"/>
            </a:xfrm>
            <a:custGeom>
              <a:avLst/>
              <a:gdLst/>
              <a:ahLst/>
              <a:cxnLst/>
              <a:rect l="l" t="t" r="r" b="b"/>
              <a:pathLst>
                <a:path w="24166" h="15845" extrusionOk="0">
                  <a:moveTo>
                    <a:pt x="11967" y="1"/>
                  </a:moveTo>
                  <a:cubicBezTo>
                    <a:pt x="10650" y="1"/>
                    <a:pt x="9341" y="263"/>
                    <a:pt x="8116" y="762"/>
                  </a:cubicBezTo>
                  <a:cubicBezTo>
                    <a:pt x="5958" y="1582"/>
                    <a:pt x="3830" y="2251"/>
                    <a:pt x="2371" y="4044"/>
                  </a:cubicBezTo>
                  <a:cubicBezTo>
                    <a:pt x="882" y="5838"/>
                    <a:pt x="1" y="8512"/>
                    <a:pt x="700" y="10701"/>
                  </a:cubicBezTo>
                  <a:cubicBezTo>
                    <a:pt x="996" y="9007"/>
                    <a:pt x="2219" y="7265"/>
                    <a:pt x="4308" y="7265"/>
                  </a:cubicBezTo>
                  <a:cubicBezTo>
                    <a:pt x="4580" y="7265"/>
                    <a:pt x="4867" y="7294"/>
                    <a:pt x="5168" y="7357"/>
                  </a:cubicBezTo>
                  <a:cubicBezTo>
                    <a:pt x="6033" y="6344"/>
                    <a:pt x="7512" y="3311"/>
                    <a:pt x="11642" y="3311"/>
                  </a:cubicBezTo>
                  <a:cubicBezTo>
                    <a:pt x="11722" y="3311"/>
                    <a:pt x="11803" y="3312"/>
                    <a:pt x="11885" y="3315"/>
                  </a:cubicBezTo>
                  <a:cubicBezTo>
                    <a:pt x="13831" y="3406"/>
                    <a:pt x="16110" y="5047"/>
                    <a:pt x="17235" y="6841"/>
                  </a:cubicBezTo>
                  <a:cubicBezTo>
                    <a:pt x="18785" y="9212"/>
                    <a:pt x="20153" y="11674"/>
                    <a:pt x="21338" y="14257"/>
                  </a:cubicBezTo>
                  <a:cubicBezTo>
                    <a:pt x="21657" y="14982"/>
                    <a:pt x="22169" y="15844"/>
                    <a:pt x="22927" y="15844"/>
                  </a:cubicBezTo>
                  <a:cubicBezTo>
                    <a:pt x="22964" y="15844"/>
                    <a:pt x="23002" y="15842"/>
                    <a:pt x="23041" y="15838"/>
                  </a:cubicBezTo>
                  <a:cubicBezTo>
                    <a:pt x="23770" y="15777"/>
                    <a:pt x="24165" y="14926"/>
                    <a:pt x="24074" y="14227"/>
                  </a:cubicBezTo>
                  <a:cubicBezTo>
                    <a:pt x="23952" y="13528"/>
                    <a:pt x="23466" y="12920"/>
                    <a:pt x="23010" y="12373"/>
                  </a:cubicBezTo>
                  <a:lnTo>
                    <a:pt x="23223" y="12312"/>
                  </a:lnTo>
                  <a:cubicBezTo>
                    <a:pt x="22554" y="9637"/>
                    <a:pt x="21460" y="7084"/>
                    <a:pt x="20031" y="4713"/>
                  </a:cubicBezTo>
                  <a:cubicBezTo>
                    <a:pt x="18512" y="2281"/>
                    <a:pt x="16171" y="458"/>
                    <a:pt x="13314" y="93"/>
                  </a:cubicBezTo>
                  <a:cubicBezTo>
                    <a:pt x="12866" y="31"/>
                    <a:pt x="12416" y="1"/>
                    <a:pt x="119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2050;p64">
              <a:extLst>
                <a:ext uri="{FF2B5EF4-FFF2-40B4-BE49-F238E27FC236}">
                  <a16:creationId xmlns:a16="http://schemas.microsoft.com/office/drawing/2014/main" id="{62AB1DB2-5625-4E0A-9037-F45BC1D61457}"/>
                </a:ext>
              </a:extLst>
            </p:cNvPr>
            <p:cNvSpPr/>
            <p:nvPr/>
          </p:nvSpPr>
          <p:spPr>
            <a:xfrm>
              <a:off x="5932576" y="2162249"/>
              <a:ext cx="176864" cy="67218"/>
            </a:xfrm>
            <a:custGeom>
              <a:avLst/>
              <a:gdLst/>
              <a:ahLst/>
              <a:cxnLst/>
              <a:rect l="l" t="t" r="r" b="b"/>
              <a:pathLst>
                <a:path w="15624" h="5938" extrusionOk="0">
                  <a:moveTo>
                    <a:pt x="6404" y="0"/>
                  </a:moveTo>
                  <a:cubicBezTo>
                    <a:pt x="5850" y="0"/>
                    <a:pt x="5296" y="59"/>
                    <a:pt x="4742" y="160"/>
                  </a:cubicBezTo>
                  <a:cubicBezTo>
                    <a:pt x="3009" y="494"/>
                    <a:pt x="1520" y="1589"/>
                    <a:pt x="639" y="3139"/>
                  </a:cubicBezTo>
                  <a:cubicBezTo>
                    <a:pt x="274" y="3747"/>
                    <a:pt x="61" y="4446"/>
                    <a:pt x="31" y="5145"/>
                  </a:cubicBezTo>
                  <a:cubicBezTo>
                    <a:pt x="0" y="5358"/>
                    <a:pt x="31" y="5540"/>
                    <a:pt x="92" y="5722"/>
                  </a:cubicBezTo>
                  <a:cubicBezTo>
                    <a:pt x="122" y="5874"/>
                    <a:pt x="183" y="5935"/>
                    <a:pt x="243" y="5935"/>
                  </a:cubicBezTo>
                  <a:cubicBezTo>
                    <a:pt x="252" y="5937"/>
                    <a:pt x="261" y="5938"/>
                    <a:pt x="270" y="5938"/>
                  </a:cubicBezTo>
                  <a:cubicBezTo>
                    <a:pt x="564" y="5938"/>
                    <a:pt x="849" y="4962"/>
                    <a:pt x="1794" y="3929"/>
                  </a:cubicBezTo>
                  <a:cubicBezTo>
                    <a:pt x="2341" y="3291"/>
                    <a:pt x="3009" y="2804"/>
                    <a:pt x="3739" y="2470"/>
                  </a:cubicBezTo>
                  <a:cubicBezTo>
                    <a:pt x="4548" y="2131"/>
                    <a:pt x="5402" y="1971"/>
                    <a:pt x="6262" y="1971"/>
                  </a:cubicBezTo>
                  <a:cubicBezTo>
                    <a:pt x="6404" y="1971"/>
                    <a:pt x="6546" y="1975"/>
                    <a:pt x="6687" y="1984"/>
                  </a:cubicBezTo>
                  <a:cubicBezTo>
                    <a:pt x="7812" y="2045"/>
                    <a:pt x="8937" y="2257"/>
                    <a:pt x="10031" y="2379"/>
                  </a:cubicBezTo>
                  <a:cubicBezTo>
                    <a:pt x="10484" y="2432"/>
                    <a:pt x="10931" y="2456"/>
                    <a:pt x="11375" y="2456"/>
                  </a:cubicBezTo>
                  <a:cubicBezTo>
                    <a:pt x="11944" y="2456"/>
                    <a:pt x="12507" y="2417"/>
                    <a:pt x="13070" y="2349"/>
                  </a:cubicBezTo>
                  <a:cubicBezTo>
                    <a:pt x="13770" y="2227"/>
                    <a:pt x="14469" y="1984"/>
                    <a:pt x="15046" y="1589"/>
                  </a:cubicBezTo>
                  <a:cubicBezTo>
                    <a:pt x="15472" y="1315"/>
                    <a:pt x="15624" y="1042"/>
                    <a:pt x="15533" y="920"/>
                  </a:cubicBezTo>
                  <a:cubicBezTo>
                    <a:pt x="15499" y="853"/>
                    <a:pt x="15400" y="832"/>
                    <a:pt x="15242" y="832"/>
                  </a:cubicBezTo>
                  <a:cubicBezTo>
                    <a:pt x="15114" y="832"/>
                    <a:pt x="14946" y="846"/>
                    <a:pt x="14742" y="859"/>
                  </a:cubicBezTo>
                  <a:cubicBezTo>
                    <a:pt x="14376" y="917"/>
                    <a:pt x="13998" y="938"/>
                    <a:pt x="13623" y="938"/>
                  </a:cubicBezTo>
                  <a:cubicBezTo>
                    <a:pt x="13406" y="938"/>
                    <a:pt x="13191" y="931"/>
                    <a:pt x="12979" y="920"/>
                  </a:cubicBezTo>
                  <a:cubicBezTo>
                    <a:pt x="12067" y="859"/>
                    <a:pt x="11186" y="738"/>
                    <a:pt x="10304" y="555"/>
                  </a:cubicBezTo>
                  <a:cubicBezTo>
                    <a:pt x="9149" y="282"/>
                    <a:pt x="7964" y="99"/>
                    <a:pt x="6748" y="8"/>
                  </a:cubicBezTo>
                  <a:cubicBezTo>
                    <a:pt x="6633" y="3"/>
                    <a:pt x="6519" y="0"/>
                    <a:pt x="6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2051;p64">
              <a:extLst>
                <a:ext uri="{FF2B5EF4-FFF2-40B4-BE49-F238E27FC236}">
                  <a16:creationId xmlns:a16="http://schemas.microsoft.com/office/drawing/2014/main" id="{33E7F4A2-7BF0-42BC-A48B-FA6971811631}"/>
                </a:ext>
              </a:extLst>
            </p:cNvPr>
            <p:cNvSpPr/>
            <p:nvPr/>
          </p:nvSpPr>
          <p:spPr>
            <a:xfrm>
              <a:off x="6068835" y="2206375"/>
              <a:ext cx="58841" cy="13924"/>
            </a:xfrm>
            <a:custGeom>
              <a:avLst/>
              <a:gdLst/>
              <a:ahLst/>
              <a:cxnLst/>
              <a:rect l="l" t="t" r="r" b="b"/>
              <a:pathLst>
                <a:path w="5198" h="1230" extrusionOk="0">
                  <a:moveTo>
                    <a:pt x="5198" y="1"/>
                  </a:moveTo>
                  <a:lnTo>
                    <a:pt x="5198" y="1"/>
                  </a:lnTo>
                  <a:cubicBezTo>
                    <a:pt x="4955" y="92"/>
                    <a:pt x="4711" y="213"/>
                    <a:pt x="4468" y="365"/>
                  </a:cubicBezTo>
                  <a:cubicBezTo>
                    <a:pt x="3921" y="669"/>
                    <a:pt x="3313" y="852"/>
                    <a:pt x="2675" y="973"/>
                  </a:cubicBezTo>
                  <a:cubicBezTo>
                    <a:pt x="2356" y="1019"/>
                    <a:pt x="2037" y="1042"/>
                    <a:pt x="1721" y="1042"/>
                  </a:cubicBezTo>
                  <a:cubicBezTo>
                    <a:pt x="1406" y="1042"/>
                    <a:pt x="1094" y="1019"/>
                    <a:pt x="790" y="973"/>
                  </a:cubicBezTo>
                  <a:cubicBezTo>
                    <a:pt x="517" y="913"/>
                    <a:pt x="274" y="852"/>
                    <a:pt x="0" y="821"/>
                  </a:cubicBezTo>
                  <a:lnTo>
                    <a:pt x="0" y="821"/>
                  </a:lnTo>
                  <a:cubicBezTo>
                    <a:pt x="243" y="973"/>
                    <a:pt x="486" y="1065"/>
                    <a:pt x="760" y="1095"/>
                  </a:cubicBezTo>
                  <a:cubicBezTo>
                    <a:pt x="1148" y="1185"/>
                    <a:pt x="1538" y="1230"/>
                    <a:pt x="1926" y="1230"/>
                  </a:cubicBezTo>
                  <a:cubicBezTo>
                    <a:pt x="2845" y="1230"/>
                    <a:pt x="3747" y="979"/>
                    <a:pt x="4559" y="487"/>
                  </a:cubicBezTo>
                  <a:cubicBezTo>
                    <a:pt x="4803" y="365"/>
                    <a:pt x="5015" y="183"/>
                    <a:pt x="5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2052;p64">
              <a:extLst>
                <a:ext uri="{FF2B5EF4-FFF2-40B4-BE49-F238E27FC236}">
                  <a16:creationId xmlns:a16="http://schemas.microsoft.com/office/drawing/2014/main" id="{DBF9D448-6B43-47F1-893F-D6CE4617A737}"/>
                </a:ext>
              </a:extLst>
            </p:cNvPr>
            <p:cNvSpPr/>
            <p:nvPr/>
          </p:nvSpPr>
          <p:spPr>
            <a:xfrm>
              <a:off x="6076397" y="2225607"/>
              <a:ext cx="91194" cy="15961"/>
            </a:xfrm>
            <a:custGeom>
              <a:avLst/>
              <a:gdLst/>
              <a:ahLst/>
              <a:cxnLst/>
              <a:rect l="l" t="t" r="r" b="b"/>
              <a:pathLst>
                <a:path w="8056" h="1410" extrusionOk="0">
                  <a:moveTo>
                    <a:pt x="8" y="1"/>
                  </a:moveTo>
                  <a:cubicBezTo>
                    <a:pt x="3" y="1"/>
                    <a:pt x="1" y="2"/>
                    <a:pt x="1" y="4"/>
                  </a:cubicBezTo>
                  <a:cubicBezTo>
                    <a:pt x="92" y="95"/>
                    <a:pt x="183" y="125"/>
                    <a:pt x="274" y="186"/>
                  </a:cubicBezTo>
                  <a:cubicBezTo>
                    <a:pt x="487" y="277"/>
                    <a:pt x="761" y="399"/>
                    <a:pt x="1095" y="521"/>
                  </a:cubicBezTo>
                  <a:cubicBezTo>
                    <a:pt x="2611" y="1102"/>
                    <a:pt x="4233" y="1410"/>
                    <a:pt x="5854" y="1410"/>
                  </a:cubicBezTo>
                  <a:cubicBezTo>
                    <a:pt x="6183" y="1410"/>
                    <a:pt x="6512" y="1397"/>
                    <a:pt x="6840" y="1372"/>
                  </a:cubicBezTo>
                  <a:cubicBezTo>
                    <a:pt x="7235" y="1341"/>
                    <a:pt x="7539" y="1280"/>
                    <a:pt x="7721" y="1250"/>
                  </a:cubicBezTo>
                  <a:cubicBezTo>
                    <a:pt x="7843" y="1250"/>
                    <a:pt x="7934" y="1220"/>
                    <a:pt x="8056" y="1189"/>
                  </a:cubicBezTo>
                  <a:cubicBezTo>
                    <a:pt x="8056" y="1170"/>
                    <a:pt x="8012" y="1163"/>
                    <a:pt x="7929" y="1163"/>
                  </a:cubicBezTo>
                  <a:cubicBezTo>
                    <a:pt x="7744" y="1163"/>
                    <a:pt x="7364" y="1199"/>
                    <a:pt x="6840" y="1220"/>
                  </a:cubicBezTo>
                  <a:cubicBezTo>
                    <a:pt x="6673" y="1225"/>
                    <a:pt x="6507" y="1227"/>
                    <a:pt x="6341" y="1227"/>
                  </a:cubicBezTo>
                  <a:cubicBezTo>
                    <a:pt x="5543" y="1227"/>
                    <a:pt x="4758" y="1168"/>
                    <a:pt x="3952" y="1068"/>
                  </a:cubicBezTo>
                  <a:cubicBezTo>
                    <a:pt x="3010" y="916"/>
                    <a:pt x="2068" y="703"/>
                    <a:pt x="1156" y="399"/>
                  </a:cubicBezTo>
                  <a:cubicBezTo>
                    <a:pt x="508" y="174"/>
                    <a:pt x="69" y="1"/>
                    <a:pt x="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2053;p64">
              <a:extLst>
                <a:ext uri="{FF2B5EF4-FFF2-40B4-BE49-F238E27FC236}">
                  <a16:creationId xmlns:a16="http://schemas.microsoft.com/office/drawing/2014/main" id="{E1E3E2E0-0E2F-4983-859C-96C9D749D133}"/>
                </a:ext>
              </a:extLst>
            </p:cNvPr>
            <p:cNvSpPr/>
            <p:nvPr/>
          </p:nvSpPr>
          <p:spPr>
            <a:xfrm>
              <a:off x="5919841" y="2161649"/>
              <a:ext cx="23749" cy="66765"/>
            </a:xfrm>
            <a:custGeom>
              <a:avLst/>
              <a:gdLst/>
              <a:ahLst/>
              <a:cxnLst/>
              <a:rect l="l" t="t" r="r" b="b"/>
              <a:pathLst>
                <a:path w="2098" h="5898" extrusionOk="0">
                  <a:moveTo>
                    <a:pt x="2068" y="0"/>
                  </a:moveTo>
                  <a:cubicBezTo>
                    <a:pt x="1794" y="183"/>
                    <a:pt x="1551" y="395"/>
                    <a:pt x="1338" y="669"/>
                  </a:cubicBezTo>
                  <a:cubicBezTo>
                    <a:pt x="791" y="1277"/>
                    <a:pt x="396" y="2006"/>
                    <a:pt x="183" y="2797"/>
                  </a:cubicBezTo>
                  <a:cubicBezTo>
                    <a:pt x="1" y="3587"/>
                    <a:pt x="122" y="4468"/>
                    <a:pt x="517" y="5198"/>
                  </a:cubicBezTo>
                  <a:cubicBezTo>
                    <a:pt x="639" y="5411"/>
                    <a:pt x="821" y="5593"/>
                    <a:pt x="1004" y="5745"/>
                  </a:cubicBezTo>
                  <a:cubicBezTo>
                    <a:pt x="1125" y="5867"/>
                    <a:pt x="1217" y="5897"/>
                    <a:pt x="1217" y="5897"/>
                  </a:cubicBezTo>
                  <a:cubicBezTo>
                    <a:pt x="1004" y="5654"/>
                    <a:pt x="821" y="5380"/>
                    <a:pt x="639" y="5107"/>
                  </a:cubicBezTo>
                  <a:cubicBezTo>
                    <a:pt x="305" y="4408"/>
                    <a:pt x="213" y="3587"/>
                    <a:pt x="396" y="2827"/>
                  </a:cubicBezTo>
                  <a:cubicBezTo>
                    <a:pt x="578" y="2067"/>
                    <a:pt x="943" y="1368"/>
                    <a:pt x="1460" y="760"/>
                  </a:cubicBezTo>
                  <a:cubicBezTo>
                    <a:pt x="1824" y="274"/>
                    <a:pt x="2098" y="0"/>
                    <a:pt x="20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2054;p64">
              <a:extLst>
                <a:ext uri="{FF2B5EF4-FFF2-40B4-BE49-F238E27FC236}">
                  <a16:creationId xmlns:a16="http://schemas.microsoft.com/office/drawing/2014/main" id="{3B44BEED-5E8A-4A3F-8592-1C341CC9AB7C}"/>
                </a:ext>
              </a:extLst>
            </p:cNvPr>
            <p:cNvSpPr/>
            <p:nvPr/>
          </p:nvSpPr>
          <p:spPr>
            <a:xfrm>
              <a:off x="5901265" y="2159578"/>
              <a:ext cx="30292" cy="67886"/>
            </a:xfrm>
            <a:custGeom>
              <a:avLst/>
              <a:gdLst/>
              <a:ahLst/>
              <a:cxnLst/>
              <a:rect l="l" t="t" r="r" b="b"/>
              <a:pathLst>
                <a:path w="2676" h="5997" extrusionOk="0">
                  <a:moveTo>
                    <a:pt x="1095" y="1"/>
                  </a:moveTo>
                  <a:cubicBezTo>
                    <a:pt x="1095" y="1"/>
                    <a:pt x="1034" y="92"/>
                    <a:pt x="912" y="214"/>
                  </a:cubicBezTo>
                  <a:cubicBezTo>
                    <a:pt x="791" y="426"/>
                    <a:pt x="669" y="639"/>
                    <a:pt x="608" y="882"/>
                  </a:cubicBezTo>
                  <a:cubicBezTo>
                    <a:pt x="0" y="2493"/>
                    <a:pt x="487" y="4317"/>
                    <a:pt x="1763" y="5442"/>
                  </a:cubicBezTo>
                  <a:cubicBezTo>
                    <a:pt x="1976" y="5624"/>
                    <a:pt x="2158" y="5776"/>
                    <a:pt x="2402" y="5898"/>
                  </a:cubicBezTo>
                  <a:cubicBezTo>
                    <a:pt x="2526" y="5947"/>
                    <a:pt x="2589" y="5997"/>
                    <a:pt x="2625" y="5997"/>
                  </a:cubicBezTo>
                  <a:cubicBezTo>
                    <a:pt x="2633" y="5997"/>
                    <a:pt x="2639" y="5994"/>
                    <a:pt x="2645" y="5989"/>
                  </a:cubicBezTo>
                  <a:cubicBezTo>
                    <a:pt x="2675" y="5958"/>
                    <a:pt x="2310" y="5776"/>
                    <a:pt x="1885" y="5351"/>
                  </a:cubicBezTo>
                  <a:cubicBezTo>
                    <a:pt x="1307" y="4773"/>
                    <a:pt x="882" y="4074"/>
                    <a:pt x="699" y="3314"/>
                  </a:cubicBezTo>
                  <a:cubicBezTo>
                    <a:pt x="487" y="2524"/>
                    <a:pt x="517" y="1703"/>
                    <a:pt x="730" y="943"/>
                  </a:cubicBezTo>
                  <a:cubicBezTo>
                    <a:pt x="912" y="366"/>
                    <a:pt x="1125" y="1"/>
                    <a:pt x="1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2055;p64">
              <a:extLst>
                <a:ext uri="{FF2B5EF4-FFF2-40B4-BE49-F238E27FC236}">
                  <a16:creationId xmlns:a16="http://schemas.microsoft.com/office/drawing/2014/main" id="{010C3F31-08FA-4611-99F7-39D6159D8B18}"/>
                </a:ext>
              </a:extLst>
            </p:cNvPr>
            <p:cNvSpPr/>
            <p:nvPr/>
          </p:nvSpPr>
          <p:spPr>
            <a:xfrm>
              <a:off x="6112530" y="2291365"/>
              <a:ext cx="31662" cy="6317"/>
            </a:xfrm>
            <a:custGeom>
              <a:avLst/>
              <a:gdLst/>
              <a:ahLst/>
              <a:cxnLst/>
              <a:rect l="l" t="t" r="r" b="b"/>
              <a:pathLst>
                <a:path w="2797" h="558" extrusionOk="0">
                  <a:moveTo>
                    <a:pt x="0" y="0"/>
                  </a:moveTo>
                  <a:lnTo>
                    <a:pt x="0" y="0"/>
                  </a:lnTo>
                  <a:cubicBezTo>
                    <a:pt x="365" y="335"/>
                    <a:pt x="851" y="517"/>
                    <a:pt x="1338" y="517"/>
                  </a:cubicBezTo>
                  <a:cubicBezTo>
                    <a:pt x="1488" y="544"/>
                    <a:pt x="1636" y="557"/>
                    <a:pt x="1782" y="557"/>
                  </a:cubicBezTo>
                  <a:cubicBezTo>
                    <a:pt x="2135" y="557"/>
                    <a:pt x="2474" y="477"/>
                    <a:pt x="2797" y="304"/>
                  </a:cubicBezTo>
                  <a:lnTo>
                    <a:pt x="2797" y="304"/>
                  </a:lnTo>
                  <a:cubicBezTo>
                    <a:pt x="2310" y="335"/>
                    <a:pt x="1854" y="335"/>
                    <a:pt x="1368" y="335"/>
                  </a:cubicBezTo>
                  <a:cubicBezTo>
                    <a:pt x="912" y="244"/>
                    <a:pt x="456" y="15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2056;p64">
              <a:extLst>
                <a:ext uri="{FF2B5EF4-FFF2-40B4-BE49-F238E27FC236}">
                  <a16:creationId xmlns:a16="http://schemas.microsoft.com/office/drawing/2014/main" id="{7544560A-D83A-4011-9C57-4E180079F3DA}"/>
                </a:ext>
              </a:extLst>
            </p:cNvPr>
            <p:cNvSpPr/>
            <p:nvPr/>
          </p:nvSpPr>
          <p:spPr>
            <a:xfrm>
              <a:off x="6116311" y="2300999"/>
              <a:ext cx="34424" cy="5219"/>
            </a:xfrm>
            <a:custGeom>
              <a:avLst/>
              <a:gdLst/>
              <a:ahLst/>
              <a:cxnLst/>
              <a:rect l="l" t="t" r="r" b="b"/>
              <a:pathLst>
                <a:path w="3041" h="461" extrusionOk="0">
                  <a:moveTo>
                    <a:pt x="1" y="0"/>
                  </a:moveTo>
                  <a:cubicBezTo>
                    <a:pt x="391" y="307"/>
                    <a:pt x="883" y="460"/>
                    <a:pt x="1384" y="460"/>
                  </a:cubicBezTo>
                  <a:cubicBezTo>
                    <a:pt x="1429" y="460"/>
                    <a:pt x="1475" y="459"/>
                    <a:pt x="1520" y="456"/>
                  </a:cubicBezTo>
                  <a:cubicBezTo>
                    <a:pt x="1567" y="459"/>
                    <a:pt x="1613" y="460"/>
                    <a:pt x="1658" y="460"/>
                  </a:cubicBezTo>
                  <a:cubicBezTo>
                    <a:pt x="2154" y="460"/>
                    <a:pt x="2623" y="312"/>
                    <a:pt x="3040" y="61"/>
                  </a:cubicBezTo>
                  <a:lnTo>
                    <a:pt x="3040" y="61"/>
                  </a:lnTo>
                  <a:cubicBezTo>
                    <a:pt x="2523" y="152"/>
                    <a:pt x="2037" y="244"/>
                    <a:pt x="1520" y="274"/>
                  </a:cubicBezTo>
                  <a:cubicBezTo>
                    <a:pt x="1004" y="213"/>
                    <a:pt x="487" y="12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2057;p64">
              <a:extLst>
                <a:ext uri="{FF2B5EF4-FFF2-40B4-BE49-F238E27FC236}">
                  <a16:creationId xmlns:a16="http://schemas.microsoft.com/office/drawing/2014/main" id="{16F29F43-3319-40B3-8DD4-54C0D774F88D}"/>
                </a:ext>
              </a:extLst>
            </p:cNvPr>
            <p:cNvSpPr/>
            <p:nvPr/>
          </p:nvSpPr>
          <p:spPr>
            <a:xfrm>
              <a:off x="5852408" y="2256273"/>
              <a:ext cx="34413" cy="23195"/>
            </a:xfrm>
            <a:custGeom>
              <a:avLst/>
              <a:gdLst/>
              <a:ahLst/>
              <a:cxnLst/>
              <a:rect l="l" t="t" r="r" b="b"/>
              <a:pathLst>
                <a:path w="3040" h="2049" extrusionOk="0">
                  <a:moveTo>
                    <a:pt x="0" y="0"/>
                  </a:moveTo>
                  <a:cubicBezTo>
                    <a:pt x="0" y="213"/>
                    <a:pt x="61" y="395"/>
                    <a:pt x="152" y="578"/>
                  </a:cubicBezTo>
                  <a:cubicBezTo>
                    <a:pt x="395" y="1003"/>
                    <a:pt x="699" y="1337"/>
                    <a:pt x="1125" y="1611"/>
                  </a:cubicBezTo>
                  <a:cubicBezTo>
                    <a:pt x="1520" y="1854"/>
                    <a:pt x="1976" y="2006"/>
                    <a:pt x="2462" y="2037"/>
                  </a:cubicBezTo>
                  <a:cubicBezTo>
                    <a:pt x="2511" y="2045"/>
                    <a:pt x="2562" y="2048"/>
                    <a:pt x="2614" y="2048"/>
                  </a:cubicBezTo>
                  <a:cubicBezTo>
                    <a:pt x="2756" y="2048"/>
                    <a:pt x="2906" y="2020"/>
                    <a:pt x="3040" y="1976"/>
                  </a:cubicBezTo>
                  <a:cubicBezTo>
                    <a:pt x="2857" y="1915"/>
                    <a:pt x="2675" y="1915"/>
                    <a:pt x="2462" y="1915"/>
                  </a:cubicBezTo>
                  <a:cubicBezTo>
                    <a:pt x="1581" y="1763"/>
                    <a:pt x="760" y="1277"/>
                    <a:pt x="274" y="486"/>
                  </a:cubicBezTo>
                  <a:cubicBezTo>
                    <a:pt x="91" y="213"/>
                    <a:pt x="31"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2058;p64">
              <a:extLst>
                <a:ext uri="{FF2B5EF4-FFF2-40B4-BE49-F238E27FC236}">
                  <a16:creationId xmlns:a16="http://schemas.microsoft.com/office/drawing/2014/main" id="{B588817A-05C0-4DE2-A4EB-00CE2CD205A2}"/>
                </a:ext>
              </a:extLst>
            </p:cNvPr>
            <p:cNvSpPr/>
            <p:nvPr/>
          </p:nvSpPr>
          <p:spPr>
            <a:xfrm>
              <a:off x="5857909" y="2244161"/>
              <a:ext cx="29262" cy="18995"/>
            </a:xfrm>
            <a:custGeom>
              <a:avLst/>
              <a:gdLst/>
              <a:ahLst/>
              <a:cxnLst/>
              <a:rect l="l" t="t" r="r" b="b"/>
              <a:pathLst>
                <a:path w="2585" h="1678" extrusionOk="0">
                  <a:moveTo>
                    <a:pt x="11" y="1"/>
                  </a:moveTo>
                  <a:cubicBezTo>
                    <a:pt x="6" y="1"/>
                    <a:pt x="2" y="3"/>
                    <a:pt x="0" y="6"/>
                  </a:cubicBezTo>
                  <a:cubicBezTo>
                    <a:pt x="639" y="797"/>
                    <a:pt x="1551" y="1374"/>
                    <a:pt x="2554" y="1678"/>
                  </a:cubicBezTo>
                  <a:cubicBezTo>
                    <a:pt x="2584" y="1617"/>
                    <a:pt x="1946" y="1313"/>
                    <a:pt x="1247" y="857"/>
                  </a:cubicBezTo>
                  <a:cubicBezTo>
                    <a:pt x="590" y="429"/>
                    <a:pt x="94"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2059;p64">
              <a:extLst>
                <a:ext uri="{FF2B5EF4-FFF2-40B4-BE49-F238E27FC236}">
                  <a16:creationId xmlns:a16="http://schemas.microsoft.com/office/drawing/2014/main" id="{42033A9C-991F-4122-A941-98F209803E0A}"/>
                </a:ext>
              </a:extLst>
            </p:cNvPr>
            <p:cNvSpPr/>
            <p:nvPr/>
          </p:nvSpPr>
          <p:spPr>
            <a:xfrm>
              <a:off x="5788065" y="2401883"/>
              <a:ext cx="139361" cy="257315"/>
            </a:xfrm>
            <a:custGeom>
              <a:avLst/>
              <a:gdLst/>
              <a:ahLst/>
              <a:cxnLst/>
              <a:rect l="l" t="t" r="r" b="b"/>
              <a:pathLst>
                <a:path w="12311" h="22731" extrusionOk="0">
                  <a:moveTo>
                    <a:pt x="7589" y="1"/>
                  </a:moveTo>
                  <a:cubicBezTo>
                    <a:pt x="7310" y="1"/>
                    <a:pt x="7030" y="79"/>
                    <a:pt x="6778" y="238"/>
                  </a:cubicBezTo>
                  <a:cubicBezTo>
                    <a:pt x="6414" y="481"/>
                    <a:pt x="6140" y="876"/>
                    <a:pt x="6018" y="1332"/>
                  </a:cubicBezTo>
                  <a:cubicBezTo>
                    <a:pt x="5805" y="1177"/>
                    <a:pt x="5564" y="1105"/>
                    <a:pt x="5326" y="1105"/>
                  </a:cubicBezTo>
                  <a:cubicBezTo>
                    <a:pt x="4817" y="1105"/>
                    <a:pt x="4320" y="1432"/>
                    <a:pt x="4134" y="1970"/>
                  </a:cubicBezTo>
                  <a:cubicBezTo>
                    <a:pt x="4134" y="1970"/>
                    <a:pt x="3675" y="1748"/>
                    <a:pt x="3181" y="1748"/>
                  </a:cubicBezTo>
                  <a:cubicBezTo>
                    <a:pt x="2967" y="1748"/>
                    <a:pt x="2746" y="1790"/>
                    <a:pt x="2553" y="1909"/>
                  </a:cubicBezTo>
                  <a:cubicBezTo>
                    <a:pt x="2158" y="2183"/>
                    <a:pt x="1945" y="2608"/>
                    <a:pt x="1945" y="3095"/>
                  </a:cubicBezTo>
                  <a:cubicBezTo>
                    <a:pt x="1945" y="3095"/>
                    <a:pt x="1567" y="2879"/>
                    <a:pt x="1144" y="2879"/>
                  </a:cubicBezTo>
                  <a:cubicBezTo>
                    <a:pt x="932" y="2879"/>
                    <a:pt x="709" y="2933"/>
                    <a:pt x="517" y="3095"/>
                  </a:cubicBezTo>
                  <a:cubicBezTo>
                    <a:pt x="152" y="3338"/>
                    <a:pt x="0" y="3824"/>
                    <a:pt x="122" y="4250"/>
                  </a:cubicBezTo>
                  <a:cubicBezTo>
                    <a:pt x="122" y="4402"/>
                    <a:pt x="1155" y="12122"/>
                    <a:pt x="1155" y="12791"/>
                  </a:cubicBezTo>
                  <a:cubicBezTo>
                    <a:pt x="1186" y="13429"/>
                    <a:pt x="2219" y="16043"/>
                    <a:pt x="2523" y="16651"/>
                  </a:cubicBezTo>
                  <a:cubicBezTo>
                    <a:pt x="2827" y="17259"/>
                    <a:pt x="3222" y="22730"/>
                    <a:pt x="3222" y="22730"/>
                  </a:cubicBezTo>
                  <a:lnTo>
                    <a:pt x="11459" y="22548"/>
                  </a:lnTo>
                  <a:cubicBezTo>
                    <a:pt x="11459" y="22548"/>
                    <a:pt x="10578" y="17958"/>
                    <a:pt x="10821" y="17229"/>
                  </a:cubicBezTo>
                  <a:cubicBezTo>
                    <a:pt x="11034" y="16499"/>
                    <a:pt x="12310" y="14098"/>
                    <a:pt x="12250" y="11454"/>
                  </a:cubicBezTo>
                  <a:cubicBezTo>
                    <a:pt x="12189" y="9447"/>
                    <a:pt x="12006" y="7472"/>
                    <a:pt x="11733" y="5496"/>
                  </a:cubicBezTo>
                  <a:lnTo>
                    <a:pt x="11307" y="3064"/>
                  </a:lnTo>
                  <a:lnTo>
                    <a:pt x="9544" y="2335"/>
                  </a:lnTo>
                  <a:cubicBezTo>
                    <a:pt x="9544" y="2335"/>
                    <a:pt x="8906" y="663"/>
                    <a:pt x="8602" y="390"/>
                  </a:cubicBezTo>
                  <a:cubicBezTo>
                    <a:pt x="8310" y="132"/>
                    <a:pt x="7951" y="1"/>
                    <a:pt x="758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2060;p64">
              <a:extLst>
                <a:ext uri="{FF2B5EF4-FFF2-40B4-BE49-F238E27FC236}">
                  <a16:creationId xmlns:a16="http://schemas.microsoft.com/office/drawing/2014/main" id="{D7EA5B2E-FF1E-4090-B8C1-24D06278613B}"/>
                </a:ext>
              </a:extLst>
            </p:cNvPr>
            <p:cNvSpPr/>
            <p:nvPr/>
          </p:nvSpPr>
          <p:spPr>
            <a:xfrm>
              <a:off x="5858600" y="2459965"/>
              <a:ext cx="41295" cy="117683"/>
            </a:xfrm>
            <a:custGeom>
              <a:avLst/>
              <a:gdLst/>
              <a:ahLst/>
              <a:cxnLst/>
              <a:rect l="l" t="t" r="r" b="b"/>
              <a:pathLst>
                <a:path w="3648" h="10396" extrusionOk="0">
                  <a:moveTo>
                    <a:pt x="3496" y="0"/>
                  </a:moveTo>
                  <a:cubicBezTo>
                    <a:pt x="3496" y="0"/>
                    <a:pt x="3465" y="0"/>
                    <a:pt x="3435" y="31"/>
                  </a:cubicBezTo>
                  <a:cubicBezTo>
                    <a:pt x="3405" y="91"/>
                    <a:pt x="3374" y="152"/>
                    <a:pt x="3344" y="213"/>
                  </a:cubicBezTo>
                  <a:cubicBezTo>
                    <a:pt x="3222" y="456"/>
                    <a:pt x="3161" y="699"/>
                    <a:pt x="3131" y="973"/>
                  </a:cubicBezTo>
                  <a:cubicBezTo>
                    <a:pt x="3072" y="1855"/>
                    <a:pt x="3156" y="2765"/>
                    <a:pt x="3409" y="3622"/>
                  </a:cubicBezTo>
                  <a:lnTo>
                    <a:pt x="3409" y="3622"/>
                  </a:lnTo>
                  <a:cubicBezTo>
                    <a:pt x="2744" y="3894"/>
                    <a:pt x="2136" y="4278"/>
                    <a:pt x="1611" y="4803"/>
                  </a:cubicBezTo>
                  <a:cubicBezTo>
                    <a:pt x="1034" y="5350"/>
                    <a:pt x="608" y="6019"/>
                    <a:pt x="335" y="6748"/>
                  </a:cubicBezTo>
                  <a:cubicBezTo>
                    <a:pt x="91" y="7356"/>
                    <a:pt x="0" y="8025"/>
                    <a:pt x="0" y="8663"/>
                  </a:cubicBezTo>
                  <a:cubicBezTo>
                    <a:pt x="0" y="9089"/>
                    <a:pt x="31" y="9514"/>
                    <a:pt x="152" y="9940"/>
                  </a:cubicBezTo>
                  <a:cubicBezTo>
                    <a:pt x="183" y="10092"/>
                    <a:pt x="243" y="10244"/>
                    <a:pt x="335" y="10396"/>
                  </a:cubicBezTo>
                  <a:cubicBezTo>
                    <a:pt x="183" y="9818"/>
                    <a:pt x="122" y="9241"/>
                    <a:pt x="122" y="8663"/>
                  </a:cubicBezTo>
                  <a:cubicBezTo>
                    <a:pt x="152" y="8025"/>
                    <a:pt x="274" y="7417"/>
                    <a:pt x="517" y="6839"/>
                  </a:cubicBezTo>
                  <a:cubicBezTo>
                    <a:pt x="1064" y="5441"/>
                    <a:pt x="2189" y="4316"/>
                    <a:pt x="3587" y="3800"/>
                  </a:cubicBezTo>
                  <a:lnTo>
                    <a:pt x="3648" y="3769"/>
                  </a:lnTo>
                  <a:lnTo>
                    <a:pt x="3648" y="3678"/>
                  </a:lnTo>
                  <a:cubicBezTo>
                    <a:pt x="3344" y="2797"/>
                    <a:pt x="3222" y="1915"/>
                    <a:pt x="3253" y="1003"/>
                  </a:cubicBezTo>
                  <a:cubicBezTo>
                    <a:pt x="3253" y="760"/>
                    <a:pt x="3313" y="487"/>
                    <a:pt x="3405" y="243"/>
                  </a:cubicBezTo>
                  <a:cubicBezTo>
                    <a:pt x="3435" y="91"/>
                    <a:pt x="3496" y="0"/>
                    <a:pt x="349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2061;p64">
              <a:extLst>
                <a:ext uri="{FF2B5EF4-FFF2-40B4-BE49-F238E27FC236}">
                  <a16:creationId xmlns:a16="http://schemas.microsoft.com/office/drawing/2014/main" id="{017CDBE7-FAF4-4E1A-96BD-363DBB14A75C}"/>
                </a:ext>
              </a:extLst>
            </p:cNvPr>
            <p:cNvSpPr/>
            <p:nvPr/>
          </p:nvSpPr>
          <p:spPr>
            <a:xfrm>
              <a:off x="5997609" y="2429650"/>
              <a:ext cx="3792" cy="9679"/>
            </a:xfrm>
            <a:custGeom>
              <a:avLst/>
              <a:gdLst/>
              <a:ahLst/>
              <a:cxnLst/>
              <a:rect l="l" t="t" r="r" b="b"/>
              <a:pathLst>
                <a:path w="335" h="855" extrusionOk="0">
                  <a:moveTo>
                    <a:pt x="69" y="0"/>
                  </a:moveTo>
                  <a:cubicBezTo>
                    <a:pt x="66" y="0"/>
                    <a:pt x="63" y="1"/>
                    <a:pt x="61" y="3"/>
                  </a:cubicBezTo>
                  <a:cubicBezTo>
                    <a:pt x="0" y="3"/>
                    <a:pt x="0" y="216"/>
                    <a:pt x="61" y="459"/>
                  </a:cubicBezTo>
                  <a:cubicBezTo>
                    <a:pt x="122" y="703"/>
                    <a:pt x="213" y="855"/>
                    <a:pt x="274" y="855"/>
                  </a:cubicBezTo>
                  <a:cubicBezTo>
                    <a:pt x="334" y="855"/>
                    <a:pt x="304" y="642"/>
                    <a:pt x="243" y="399"/>
                  </a:cubicBezTo>
                  <a:cubicBezTo>
                    <a:pt x="187" y="173"/>
                    <a:pt x="105"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2062;p64">
              <a:extLst>
                <a:ext uri="{FF2B5EF4-FFF2-40B4-BE49-F238E27FC236}">
                  <a16:creationId xmlns:a16="http://schemas.microsoft.com/office/drawing/2014/main" id="{242F2B91-927A-4145-B47D-94E7313AFCFA}"/>
                </a:ext>
              </a:extLst>
            </p:cNvPr>
            <p:cNvSpPr/>
            <p:nvPr/>
          </p:nvSpPr>
          <p:spPr>
            <a:xfrm>
              <a:off x="6001051" y="2427579"/>
              <a:ext cx="5162" cy="10030"/>
            </a:xfrm>
            <a:custGeom>
              <a:avLst/>
              <a:gdLst/>
              <a:ahLst/>
              <a:cxnLst/>
              <a:rect l="l" t="t" r="r" b="b"/>
              <a:pathLst>
                <a:path w="456" h="886" extrusionOk="0">
                  <a:moveTo>
                    <a:pt x="48" y="0"/>
                  </a:moveTo>
                  <a:cubicBezTo>
                    <a:pt x="41" y="0"/>
                    <a:pt x="36" y="1"/>
                    <a:pt x="30" y="4"/>
                  </a:cubicBezTo>
                  <a:cubicBezTo>
                    <a:pt x="0" y="34"/>
                    <a:pt x="91" y="247"/>
                    <a:pt x="182" y="460"/>
                  </a:cubicBezTo>
                  <a:cubicBezTo>
                    <a:pt x="274" y="703"/>
                    <a:pt x="334" y="886"/>
                    <a:pt x="395" y="886"/>
                  </a:cubicBezTo>
                  <a:cubicBezTo>
                    <a:pt x="456" y="886"/>
                    <a:pt x="456" y="642"/>
                    <a:pt x="365" y="399"/>
                  </a:cubicBezTo>
                  <a:cubicBezTo>
                    <a:pt x="254" y="149"/>
                    <a:pt x="117" y="0"/>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2063;p64">
              <a:extLst>
                <a:ext uri="{FF2B5EF4-FFF2-40B4-BE49-F238E27FC236}">
                  <a16:creationId xmlns:a16="http://schemas.microsoft.com/office/drawing/2014/main" id="{D6EF0599-B5F6-46C7-93DC-E33D733B27F7}"/>
                </a:ext>
              </a:extLst>
            </p:cNvPr>
            <p:cNvSpPr/>
            <p:nvPr/>
          </p:nvSpPr>
          <p:spPr>
            <a:xfrm>
              <a:off x="6005171" y="2426537"/>
              <a:ext cx="5173" cy="9011"/>
            </a:xfrm>
            <a:custGeom>
              <a:avLst/>
              <a:gdLst/>
              <a:ahLst/>
              <a:cxnLst/>
              <a:rect l="l" t="t" r="r" b="b"/>
              <a:pathLst>
                <a:path w="457" h="796" extrusionOk="0">
                  <a:moveTo>
                    <a:pt x="74" y="0"/>
                  </a:moveTo>
                  <a:cubicBezTo>
                    <a:pt x="69" y="0"/>
                    <a:pt x="65" y="2"/>
                    <a:pt x="62" y="5"/>
                  </a:cubicBezTo>
                  <a:cubicBezTo>
                    <a:pt x="1" y="35"/>
                    <a:pt x="92" y="187"/>
                    <a:pt x="153" y="400"/>
                  </a:cubicBezTo>
                  <a:cubicBezTo>
                    <a:pt x="244" y="613"/>
                    <a:pt x="335" y="795"/>
                    <a:pt x="396" y="795"/>
                  </a:cubicBezTo>
                  <a:cubicBezTo>
                    <a:pt x="426" y="765"/>
                    <a:pt x="457" y="552"/>
                    <a:pt x="335" y="339"/>
                  </a:cubicBezTo>
                  <a:cubicBezTo>
                    <a:pt x="253" y="121"/>
                    <a:pt x="122" y="0"/>
                    <a:pt x="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2064;p64">
              <a:extLst>
                <a:ext uri="{FF2B5EF4-FFF2-40B4-BE49-F238E27FC236}">
                  <a16:creationId xmlns:a16="http://schemas.microsoft.com/office/drawing/2014/main" id="{C59271A6-D995-4D58-B5EE-A04B8B14962B}"/>
                </a:ext>
              </a:extLst>
            </p:cNvPr>
            <p:cNvSpPr/>
            <p:nvPr/>
          </p:nvSpPr>
          <p:spPr>
            <a:xfrm>
              <a:off x="6008963" y="2423787"/>
              <a:ext cx="6203" cy="8015"/>
            </a:xfrm>
            <a:custGeom>
              <a:avLst/>
              <a:gdLst/>
              <a:ahLst/>
              <a:cxnLst/>
              <a:rect l="l" t="t" r="r" b="b"/>
              <a:pathLst>
                <a:path w="548" h="708" extrusionOk="0">
                  <a:moveTo>
                    <a:pt x="74" y="0"/>
                  </a:moveTo>
                  <a:cubicBezTo>
                    <a:pt x="69" y="0"/>
                    <a:pt x="64" y="2"/>
                    <a:pt x="61" y="5"/>
                  </a:cubicBezTo>
                  <a:cubicBezTo>
                    <a:pt x="0" y="5"/>
                    <a:pt x="61" y="187"/>
                    <a:pt x="183" y="400"/>
                  </a:cubicBezTo>
                  <a:cubicBezTo>
                    <a:pt x="321" y="566"/>
                    <a:pt x="435" y="708"/>
                    <a:pt x="500" y="708"/>
                  </a:cubicBezTo>
                  <a:cubicBezTo>
                    <a:pt x="506" y="708"/>
                    <a:pt x="512" y="706"/>
                    <a:pt x="517" y="704"/>
                  </a:cubicBezTo>
                  <a:cubicBezTo>
                    <a:pt x="547" y="673"/>
                    <a:pt x="487" y="491"/>
                    <a:pt x="365" y="278"/>
                  </a:cubicBezTo>
                  <a:cubicBezTo>
                    <a:pt x="256" y="115"/>
                    <a:pt x="122" y="0"/>
                    <a:pt x="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2065;p64">
              <a:extLst>
                <a:ext uri="{FF2B5EF4-FFF2-40B4-BE49-F238E27FC236}">
                  <a16:creationId xmlns:a16="http://schemas.microsoft.com/office/drawing/2014/main" id="{AF73FA38-D749-4C4C-9C84-86FD1753FB8B}"/>
                </a:ext>
              </a:extLst>
            </p:cNvPr>
            <p:cNvSpPr/>
            <p:nvPr/>
          </p:nvSpPr>
          <p:spPr>
            <a:xfrm>
              <a:off x="6013435" y="2420481"/>
              <a:ext cx="8264" cy="7200"/>
            </a:xfrm>
            <a:custGeom>
              <a:avLst/>
              <a:gdLst/>
              <a:ahLst/>
              <a:cxnLst/>
              <a:rect l="l" t="t" r="r" b="b"/>
              <a:pathLst>
                <a:path w="730" h="636" extrusionOk="0">
                  <a:moveTo>
                    <a:pt x="82" y="1"/>
                  </a:moveTo>
                  <a:cubicBezTo>
                    <a:pt x="56" y="1"/>
                    <a:pt x="38" y="8"/>
                    <a:pt x="31" y="23"/>
                  </a:cubicBezTo>
                  <a:cubicBezTo>
                    <a:pt x="0" y="84"/>
                    <a:pt x="152" y="206"/>
                    <a:pt x="335" y="358"/>
                  </a:cubicBezTo>
                  <a:cubicBezTo>
                    <a:pt x="471" y="521"/>
                    <a:pt x="607" y="636"/>
                    <a:pt x="656" y="636"/>
                  </a:cubicBezTo>
                  <a:cubicBezTo>
                    <a:pt x="661" y="636"/>
                    <a:pt x="666" y="634"/>
                    <a:pt x="669" y="631"/>
                  </a:cubicBezTo>
                  <a:cubicBezTo>
                    <a:pt x="730" y="631"/>
                    <a:pt x="669" y="418"/>
                    <a:pt x="456" y="236"/>
                  </a:cubicBezTo>
                  <a:cubicBezTo>
                    <a:pt x="318" y="75"/>
                    <a:pt x="163"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2066;p64">
              <a:extLst>
                <a:ext uri="{FF2B5EF4-FFF2-40B4-BE49-F238E27FC236}">
                  <a16:creationId xmlns:a16="http://schemas.microsoft.com/office/drawing/2014/main" id="{233B8E0B-D551-4E87-ADCD-FAF781D517F4}"/>
                </a:ext>
              </a:extLst>
            </p:cNvPr>
            <p:cNvSpPr/>
            <p:nvPr/>
          </p:nvSpPr>
          <p:spPr>
            <a:xfrm>
              <a:off x="6019287" y="2417244"/>
              <a:ext cx="7573" cy="7347"/>
            </a:xfrm>
            <a:custGeom>
              <a:avLst/>
              <a:gdLst/>
              <a:ahLst/>
              <a:cxnLst/>
              <a:rect l="l" t="t" r="r" b="b"/>
              <a:pathLst>
                <a:path w="669" h="649" extrusionOk="0">
                  <a:moveTo>
                    <a:pt x="52" y="1"/>
                  </a:moveTo>
                  <a:cubicBezTo>
                    <a:pt x="44" y="1"/>
                    <a:pt x="37" y="2"/>
                    <a:pt x="30" y="5"/>
                  </a:cubicBezTo>
                  <a:cubicBezTo>
                    <a:pt x="0" y="66"/>
                    <a:pt x="91" y="218"/>
                    <a:pt x="274" y="400"/>
                  </a:cubicBezTo>
                  <a:cubicBezTo>
                    <a:pt x="410" y="536"/>
                    <a:pt x="546" y="648"/>
                    <a:pt x="595" y="648"/>
                  </a:cubicBezTo>
                  <a:cubicBezTo>
                    <a:pt x="600" y="648"/>
                    <a:pt x="605" y="647"/>
                    <a:pt x="608" y="644"/>
                  </a:cubicBezTo>
                  <a:cubicBezTo>
                    <a:pt x="669" y="583"/>
                    <a:pt x="608" y="431"/>
                    <a:pt x="426" y="248"/>
                  </a:cubicBezTo>
                  <a:cubicBezTo>
                    <a:pt x="262" y="112"/>
                    <a:pt x="123" y="1"/>
                    <a:pt x="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2067;p64">
              <a:extLst>
                <a:ext uri="{FF2B5EF4-FFF2-40B4-BE49-F238E27FC236}">
                  <a16:creationId xmlns:a16="http://schemas.microsoft.com/office/drawing/2014/main" id="{9C4721E2-C683-4C3F-9981-49F2E2C10D94}"/>
                </a:ext>
              </a:extLst>
            </p:cNvPr>
            <p:cNvSpPr/>
            <p:nvPr/>
          </p:nvSpPr>
          <p:spPr>
            <a:xfrm>
              <a:off x="6021347" y="2414119"/>
              <a:ext cx="7924" cy="6022"/>
            </a:xfrm>
            <a:custGeom>
              <a:avLst/>
              <a:gdLst/>
              <a:ahLst/>
              <a:cxnLst/>
              <a:rect l="l" t="t" r="r" b="b"/>
              <a:pathLst>
                <a:path w="700" h="532" extrusionOk="0">
                  <a:moveTo>
                    <a:pt x="58" y="0"/>
                  </a:moveTo>
                  <a:cubicBezTo>
                    <a:pt x="45" y="0"/>
                    <a:pt x="36" y="3"/>
                    <a:pt x="31" y="8"/>
                  </a:cubicBezTo>
                  <a:cubicBezTo>
                    <a:pt x="0" y="68"/>
                    <a:pt x="122" y="220"/>
                    <a:pt x="274" y="342"/>
                  </a:cubicBezTo>
                  <a:cubicBezTo>
                    <a:pt x="426" y="469"/>
                    <a:pt x="578" y="532"/>
                    <a:pt x="642" y="532"/>
                  </a:cubicBezTo>
                  <a:cubicBezTo>
                    <a:pt x="655" y="532"/>
                    <a:pt x="664" y="529"/>
                    <a:pt x="669" y="524"/>
                  </a:cubicBezTo>
                  <a:cubicBezTo>
                    <a:pt x="700" y="494"/>
                    <a:pt x="578" y="342"/>
                    <a:pt x="396" y="190"/>
                  </a:cubicBezTo>
                  <a:cubicBezTo>
                    <a:pt x="269" y="63"/>
                    <a:pt x="121"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2068;p64">
              <a:extLst>
                <a:ext uri="{FF2B5EF4-FFF2-40B4-BE49-F238E27FC236}">
                  <a16:creationId xmlns:a16="http://schemas.microsoft.com/office/drawing/2014/main" id="{93CD924C-F74F-44F4-B4F5-E3F86BB7EE91}"/>
                </a:ext>
              </a:extLst>
            </p:cNvPr>
            <p:cNvSpPr/>
            <p:nvPr/>
          </p:nvSpPr>
          <p:spPr>
            <a:xfrm>
              <a:off x="6024438" y="2410237"/>
              <a:ext cx="7245" cy="5422"/>
            </a:xfrm>
            <a:custGeom>
              <a:avLst/>
              <a:gdLst/>
              <a:ahLst/>
              <a:cxnLst/>
              <a:rect l="l" t="t" r="r" b="b"/>
              <a:pathLst>
                <a:path w="640" h="479" extrusionOk="0">
                  <a:moveTo>
                    <a:pt x="68" y="0"/>
                  </a:moveTo>
                  <a:cubicBezTo>
                    <a:pt x="34" y="0"/>
                    <a:pt x="10" y="7"/>
                    <a:pt x="1" y="16"/>
                  </a:cubicBezTo>
                  <a:cubicBezTo>
                    <a:pt x="1" y="77"/>
                    <a:pt x="123" y="168"/>
                    <a:pt x="275" y="290"/>
                  </a:cubicBezTo>
                  <a:cubicBezTo>
                    <a:pt x="407" y="395"/>
                    <a:pt x="516" y="478"/>
                    <a:pt x="562" y="478"/>
                  </a:cubicBezTo>
                  <a:cubicBezTo>
                    <a:pt x="569" y="478"/>
                    <a:pt x="574" y="476"/>
                    <a:pt x="578" y="472"/>
                  </a:cubicBezTo>
                  <a:cubicBezTo>
                    <a:pt x="639" y="442"/>
                    <a:pt x="548" y="259"/>
                    <a:pt x="396" y="138"/>
                  </a:cubicBezTo>
                  <a:cubicBezTo>
                    <a:pt x="270" y="33"/>
                    <a:pt x="144"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2069;p64">
              <a:extLst>
                <a:ext uri="{FF2B5EF4-FFF2-40B4-BE49-F238E27FC236}">
                  <a16:creationId xmlns:a16="http://schemas.microsoft.com/office/drawing/2014/main" id="{82EE382E-1E97-4434-B693-93B5A258D497}"/>
                </a:ext>
              </a:extLst>
            </p:cNvPr>
            <p:cNvSpPr/>
            <p:nvPr/>
          </p:nvSpPr>
          <p:spPr>
            <a:xfrm>
              <a:off x="6025128" y="2407384"/>
              <a:ext cx="8615" cy="4551"/>
            </a:xfrm>
            <a:custGeom>
              <a:avLst/>
              <a:gdLst/>
              <a:ahLst/>
              <a:cxnLst/>
              <a:rect l="l" t="t" r="r" b="b"/>
              <a:pathLst>
                <a:path w="761" h="402" extrusionOk="0">
                  <a:moveTo>
                    <a:pt x="89" y="1"/>
                  </a:moveTo>
                  <a:cubicBezTo>
                    <a:pt x="60" y="1"/>
                    <a:pt x="40" y="8"/>
                    <a:pt x="31" y="25"/>
                  </a:cubicBezTo>
                  <a:cubicBezTo>
                    <a:pt x="1" y="56"/>
                    <a:pt x="153" y="177"/>
                    <a:pt x="335" y="299"/>
                  </a:cubicBezTo>
                  <a:cubicBezTo>
                    <a:pt x="495" y="367"/>
                    <a:pt x="637" y="401"/>
                    <a:pt x="711" y="401"/>
                  </a:cubicBezTo>
                  <a:cubicBezTo>
                    <a:pt x="736" y="401"/>
                    <a:pt x="753" y="397"/>
                    <a:pt x="761" y="390"/>
                  </a:cubicBezTo>
                  <a:cubicBezTo>
                    <a:pt x="761" y="329"/>
                    <a:pt x="639" y="207"/>
                    <a:pt x="426" y="116"/>
                  </a:cubicBezTo>
                  <a:cubicBezTo>
                    <a:pt x="295" y="51"/>
                    <a:pt x="163"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2070;p64">
              <a:extLst>
                <a:ext uri="{FF2B5EF4-FFF2-40B4-BE49-F238E27FC236}">
                  <a16:creationId xmlns:a16="http://schemas.microsoft.com/office/drawing/2014/main" id="{39625511-D90F-494A-AD8C-59F26F5DB55F}"/>
                </a:ext>
              </a:extLst>
            </p:cNvPr>
            <p:cNvSpPr/>
            <p:nvPr/>
          </p:nvSpPr>
          <p:spPr>
            <a:xfrm>
              <a:off x="6029260" y="2403399"/>
              <a:ext cx="8275" cy="3622"/>
            </a:xfrm>
            <a:custGeom>
              <a:avLst/>
              <a:gdLst/>
              <a:ahLst/>
              <a:cxnLst/>
              <a:rect l="l" t="t" r="r" b="b"/>
              <a:pathLst>
                <a:path w="731" h="320" extrusionOk="0">
                  <a:moveTo>
                    <a:pt x="137" y="0"/>
                  </a:moveTo>
                  <a:cubicBezTo>
                    <a:pt x="83" y="0"/>
                    <a:pt x="45" y="15"/>
                    <a:pt x="31" y="43"/>
                  </a:cubicBezTo>
                  <a:cubicBezTo>
                    <a:pt x="1" y="73"/>
                    <a:pt x="122" y="164"/>
                    <a:pt x="335" y="256"/>
                  </a:cubicBezTo>
                  <a:cubicBezTo>
                    <a:pt x="448" y="293"/>
                    <a:pt x="560" y="319"/>
                    <a:pt x="630" y="319"/>
                  </a:cubicBezTo>
                  <a:cubicBezTo>
                    <a:pt x="673" y="319"/>
                    <a:pt x="700" y="309"/>
                    <a:pt x="700" y="286"/>
                  </a:cubicBezTo>
                  <a:cubicBezTo>
                    <a:pt x="730" y="225"/>
                    <a:pt x="608" y="134"/>
                    <a:pt x="396" y="73"/>
                  </a:cubicBezTo>
                  <a:cubicBezTo>
                    <a:pt x="295" y="23"/>
                    <a:pt x="204" y="0"/>
                    <a:pt x="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2071;p64">
              <a:extLst>
                <a:ext uri="{FF2B5EF4-FFF2-40B4-BE49-F238E27FC236}">
                  <a16:creationId xmlns:a16="http://schemas.microsoft.com/office/drawing/2014/main" id="{CDBCE943-5E2C-4D8A-B509-B16CF4A9E046}"/>
                </a:ext>
              </a:extLst>
            </p:cNvPr>
            <p:cNvSpPr/>
            <p:nvPr/>
          </p:nvSpPr>
          <p:spPr>
            <a:xfrm>
              <a:off x="6032011" y="2399924"/>
              <a:ext cx="9305" cy="3102"/>
            </a:xfrm>
            <a:custGeom>
              <a:avLst/>
              <a:gdLst/>
              <a:ahLst/>
              <a:cxnLst/>
              <a:rect l="l" t="t" r="r" b="b"/>
              <a:pathLst>
                <a:path w="822" h="274" extrusionOk="0">
                  <a:moveTo>
                    <a:pt x="134" y="0"/>
                  </a:moveTo>
                  <a:cubicBezTo>
                    <a:pt x="54" y="0"/>
                    <a:pt x="1" y="15"/>
                    <a:pt x="1" y="46"/>
                  </a:cubicBezTo>
                  <a:cubicBezTo>
                    <a:pt x="1" y="107"/>
                    <a:pt x="153" y="167"/>
                    <a:pt x="396" y="228"/>
                  </a:cubicBezTo>
                  <a:cubicBezTo>
                    <a:pt x="502" y="259"/>
                    <a:pt x="609" y="274"/>
                    <a:pt x="688" y="274"/>
                  </a:cubicBezTo>
                  <a:cubicBezTo>
                    <a:pt x="768" y="274"/>
                    <a:pt x="821" y="259"/>
                    <a:pt x="821" y="228"/>
                  </a:cubicBezTo>
                  <a:cubicBezTo>
                    <a:pt x="821" y="167"/>
                    <a:pt x="669" y="107"/>
                    <a:pt x="426" y="46"/>
                  </a:cubicBezTo>
                  <a:cubicBezTo>
                    <a:pt x="320" y="15"/>
                    <a:pt x="213"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2072;p64">
              <a:extLst>
                <a:ext uri="{FF2B5EF4-FFF2-40B4-BE49-F238E27FC236}">
                  <a16:creationId xmlns:a16="http://schemas.microsoft.com/office/drawing/2014/main" id="{7796B0C8-4C64-42D7-A031-1D7C198F4BB8}"/>
                </a:ext>
              </a:extLst>
            </p:cNvPr>
            <p:cNvSpPr/>
            <p:nvPr/>
          </p:nvSpPr>
          <p:spPr>
            <a:xfrm>
              <a:off x="5798377" y="2560091"/>
              <a:ext cx="48880" cy="43016"/>
            </a:xfrm>
            <a:custGeom>
              <a:avLst/>
              <a:gdLst/>
              <a:ahLst/>
              <a:cxnLst/>
              <a:rect l="l" t="t" r="r" b="b"/>
              <a:pathLst>
                <a:path w="4318" h="3800" extrusionOk="0">
                  <a:moveTo>
                    <a:pt x="335" y="0"/>
                  </a:moveTo>
                  <a:lnTo>
                    <a:pt x="1" y="3192"/>
                  </a:lnTo>
                  <a:lnTo>
                    <a:pt x="3314" y="3800"/>
                  </a:lnTo>
                  <a:lnTo>
                    <a:pt x="4044" y="3253"/>
                  </a:lnTo>
                  <a:lnTo>
                    <a:pt x="4317" y="1095"/>
                  </a:lnTo>
                  <a:lnTo>
                    <a:pt x="3770" y="396"/>
                  </a:lnTo>
                  <a:lnTo>
                    <a:pt x="3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2073;p64">
              <a:extLst>
                <a:ext uri="{FF2B5EF4-FFF2-40B4-BE49-F238E27FC236}">
                  <a16:creationId xmlns:a16="http://schemas.microsoft.com/office/drawing/2014/main" id="{9A8F6295-6DEC-4FA4-98D3-196D41119DD7}"/>
                </a:ext>
              </a:extLst>
            </p:cNvPr>
            <p:cNvSpPr/>
            <p:nvPr/>
          </p:nvSpPr>
          <p:spPr>
            <a:xfrm>
              <a:off x="5835201" y="2564223"/>
              <a:ext cx="5864" cy="37514"/>
            </a:xfrm>
            <a:custGeom>
              <a:avLst/>
              <a:gdLst/>
              <a:ahLst/>
              <a:cxnLst/>
              <a:rect l="l" t="t" r="r" b="b"/>
              <a:pathLst>
                <a:path w="518" h="3314" extrusionOk="0">
                  <a:moveTo>
                    <a:pt x="487" y="0"/>
                  </a:moveTo>
                  <a:lnTo>
                    <a:pt x="487" y="0"/>
                  </a:lnTo>
                  <a:cubicBezTo>
                    <a:pt x="335" y="547"/>
                    <a:pt x="213" y="1094"/>
                    <a:pt x="152" y="1641"/>
                  </a:cubicBezTo>
                  <a:cubicBezTo>
                    <a:pt x="61" y="2189"/>
                    <a:pt x="0" y="2766"/>
                    <a:pt x="31" y="3313"/>
                  </a:cubicBezTo>
                  <a:cubicBezTo>
                    <a:pt x="213" y="2766"/>
                    <a:pt x="304" y="2219"/>
                    <a:pt x="365" y="1672"/>
                  </a:cubicBezTo>
                  <a:cubicBezTo>
                    <a:pt x="487" y="1125"/>
                    <a:pt x="517" y="578"/>
                    <a:pt x="48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2074;p64">
              <a:extLst>
                <a:ext uri="{FF2B5EF4-FFF2-40B4-BE49-F238E27FC236}">
                  <a16:creationId xmlns:a16="http://schemas.microsoft.com/office/drawing/2014/main" id="{83A861A3-394E-41C1-98E6-56E64F41C509}"/>
                </a:ext>
              </a:extLst>
            </p:cNvPr>
            <p:cNvSpPr/>
            <p:nvPr/>
          </p:nvSpPr>
          <p:spPr>
            <a:xfrm>
              <a:off x="5829349" y="2564223"/>
              <a:ext cx="6203" cy="37514"/>
            </a:xfrm>
            <a:custGeom>
              <a:avLst/>
              <a:gdLst/>
              <a:ahLst/>
              <a:cxnLst/>
              <a:rect l="l" t="t" r="r" b="b"/>
              <a:pathLst>
                <a:path w="548" h="3314" extrusionOk="0">
                  <a:moveTo>
                    <a:pt x="548" y="0"/>
                  </a:moveTo>
                  <a:lnTo>
                    <a:pt x="548" y="0"/>
                  </a:lnTo>
                  <a:cubicBezTo>
                    <a:pt x="365" y="547"/>
                    <a:pt x="244" y="1094"/>
                    <a:pt x="183" y="1672"/>
                  </a:cubicBezTo>
                  <a:cubicBezTo>
                    <a:pt x="61" y="2219"/>
                    <a:pt x="1" y="2766"/>
                    <a:pt x="31" y="3313"/>
                  </a:cubicBezTo>
                  <a:cubicBezTo>
                    <a:pt x="213" y="2796"/>
                    <a:pt x="335" y="2249"/>
                    <a:pt x="365" y="1702"/>
                  </a:cubicBezTo>
                  <a:cubicBezTo>
                    <a:pt x="487" y="1125"/>
                    <a:pt x="548" y="578"/>
                    <a:pt x="5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2075;p64">
              <a:extLst>
                <a:ext uri="{FF2B5EF4-FFF2-40B4-BE49-F238E27FC236}">
                  <a16:creationId xmlns:a16="http://schemas.microsoft.com/office/drawing/2014/main" id="{4219D230-D7A3-4A6E-872D-F650A4F1CFDD}"/>
                </a:ext>
              </a:extLst>
            </p:cNvPr>
            <p:cNvSpPr/>
            <p:nvPr/>
          </p:nvSpPr>
          <p:spPr>
            <a:xfrm>
              <a:off x="5764666" y="2595183"/>
              <a:ext cx="60222" cy="64015"/>
            </a:xfrm>
            <a:custGeom>
              <a:avLst/>
              <a:gdLst/>
              <a:ahLst/>
              <a:cxnLst/>
              <a:rect l="l" t="t" r="r" b="b"/>
              <a:pathLst>
                <a:path w="5320" h="5655" extrusionOk="0">
                  <a:moveTo>
                    <a:pt x="2918" y="1"/>
                  </a:moveTo>
                  <a:lnTo>
                    <a:pt x="0" y="2311"/>
                  </a:lnTo>
                  <a:cubicBezTo>
                    <a:pt x="0" y="2493"/>
                    <a:pt x="2219" y="5654"/>
                    <a:pt x="2219" y="5654"/>
                  </a:cubicBezTo>
                  <a:lnTo>
                    <a:pt x="4225" y="5654"/>
                  </a:lnTo>
                  <a:lnTo>
                    <a:pt x="4985" y="5077"/>
                  </a:lnTo>
                  <a:lnTo>
                    <a:pt x="5319" y="3131"/>
                  </a:lnTo>
                  <a:lnTo>
                    <a:pt x="29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2076;p64">
              <a:extLst>
                <a:ext uri="{FF2B5EF4-FFF2-40B4-BE49-F238E27FC236}">
                  <a16:creationId xmlns:a16="http://schemas.microsoft.com/office/drawing/2014/main" id="{147C576E-3AF6-4FD8-B518-0F02948B467C}"/>
                </a:ext>
              </a:extLst>
            </p:cNvPr>
            <p:cNvSpPr/>
            <p:nvPr/>
          </p:nvSpPr>
          <p:spPr>
            <a:xfrm>
              <a:off x="5789435" y="2630626"/>
              <a:ext cx="35794" cy="28583"/>
            </a:xfrm>
            <a:custGeom>
              <a:avLst/>
              <a:gdLst/>
              <a:ahLst/>
              <a:cxnLst/>
              <a:rect l="l" t="t" r="r" b="b"/>
              <a:pathLst>
                <a:path w="3162" h="2525" extrusionOk="0">
                  <a:moveTo>
                    <a:pt x="3162" y="0"/>
                  </a:moveTo>
                  <a:lnTo>
                    <a:pt x="3162" y="0"/>
                  </a:lnTo>
                  <a:cubicBezTo>
                    <a:pt x="2524" y="274"/>
                    <a:pt x="1946" y="639"/>
                    <a:pt x="1429" y="1125"/>
                  </a:cubicBezTo>
                  <a:cubicBezTo>
                    <a:pt x="882" y="1520"/>
                    <a:pt x="396" y="1976"/>
                    <a:pt x="1" y="2523"/>
                  </a:cubicBezTo>
                  <a:cubicBezTo>
                    <a:pt x="1" y="2524"/>
                    <a:pt x="3" y="2524"/>
                    <a:pt x="4" y="2524"/>
                  </a:cubicBezTo>
                  <a:cubicBezTo>
                    <a:pt x="63" y="2524"/>
                    <a:pt x="720" y="1929"/>
                    <a:pt x="1551" y="1247"/>
                  </a:cubicBezTo>
                  <a:cubicBezTo>
                    <a:pt x="2432" y="548"/>
                    <a:pt x="3162" y="61"/>
                    <a:pt x="31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2077;p64">
              <a:extLst>
                <a:ext uri="{FF2B5EF4-FFF2-40B4-BE49-F238E27FC236}">
                  <a16:creationId xmlns:a16="http://schemas.microsoft.com/office/drawing/2014/main" id="{240F3B19-173B-4748-87C5-3A5E0D3B3FE6}"/>
                </a:ext>
              </a:extLst>
            </p:cNvPr>
            <p:cNvSpPr/>
            <p:nvPr/>
          </p:nvSpPr>
          <p:spPr>
            <a:xfrm>
              <a:off x="5787374" y="2627184"/>
              <a:ext cx="35454" cy="28583"/>
            </a:xfrm>
            <a:custGeom>
              <a:avLst/>
              <a:gdLst/>
              <a:ahLst/>
              <a:cxnLst/>
              <a:rect l="l" t="t" r="r" b="b"/>
              <a:pathLst>
                <a:path w="3132" h="2525" extrusionOk="0">
                  <a:moveTo>
                    <a:pt x="3101" y="0"/>
                  </a:moveTo>
                  <a:cubicBezTo>
                    <a:pt x="2432" y="213"/>
                    <a:pt x="1854" y="548"/>
                    <a:pt x="1338" y="1004"/>
                  </a:cubicBezTo>
                  <a:cubicBezTo>
                    <a:pt x="791" y="1399"/>
                    <a:pt x="335" y="1915"/>
                    <a:pt x="0" y="2523"/>
                  </a:cubicBezTo>
                  <a:cubicBezTo>
                    <a:pt x="2" y="2524"/>
                    <a:pt x="3" y="2524"/>
                    <a:pt x="5" y="2524"/>
                  </a:cubicBezTo>
                  <a:cubicBezTo>
                    <a:pt x="83" y="2524"/>
                    <a:pt x="625" y="1810"/>
                    <a:pt x="1459" y="1125"/>
                  </a:cubicBezTo>
                  <a:cubicBezTo>
                    <a:pt x="2310" y="456"/>
                    <a:pt x="3131" y="61"/>
                    <a:pt x="31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2078;p64">
              <a:extLst>
                <a:ext uri="{FF2B5EF4-FFF2-40B4-BE49-F238E27FC236}">
                  <a16:creationId xmlns:a16="http://schemas.microsoft.com/office/drawing/2014/main" id="{4B409A0E-770C-432E-BF6E-E456214E3B38}"/>
                </a:ext>
              </a:extLst>
            </p:cNvPr>
            <p:cNvSpPr/>
            <p:nvPr/>
          </p:nvSpPr>
          <p:spPr>
            <a:xfrm>
              <a:off x="5720620" y="2617891"/>
              <a:ext cx="41646" cy="57132"/>
            </a:xfrm>
            <a:custGeom>
              <a:avLst/>
              <a:gdLst/>
              <a:ahLst/>
              <a:cxnLst/>
              <a:rect l="l" t="t" r="r" b="b"/>
              <a:pathLst>
                <a:path w="3679" h="5047" extrusionOk="0">
                  <a:moveTo>
                    <a:pt x="1" y="1"/>
                  </a:moveTo>
                  <a:lnTo>
                    <a:pt x="1" y="5046"/>
                  </a:lnTo>
                  <a:lnTo>
                    <a:pt x="3678" y="5046"/>
                  </a:lnTo>
                  <a:lnTo>
                    <a:pt x="36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2079;p64">
              <a:extLst>
                <a:ext uri="{FF2B5EF4-FFF2-40B4-BE49-F238E27FC236}">
                  <a16:creationId xmlns:a16="http://schemas.microsoft.com/office/drawing/2014/main" id="{B7F22B6E-9DD7-4A79-B57F-00529CA20ECC}"/>
                </a:ext>
              </a:extLst>
            </p:cNvPr>
            <p:cNvSpPr/>
            <p:nvPr/>
          </p:nvSpPr>
          <p:spPr>
            <a:xfrm>
              <a:off x="5721311" y="2667314"/>
              <a:ext cx="41646" cy="2672"/>
            </a:xfrm>
            <a:custGeom>
              <a:avLst/>
              <a:gdLst/>
              <a:ahLst/>
              <a:cxnLst/>
              <a:rect l="l" t="t" r="r" b="b"/>
              <a:pathLst>
                <a:path w="3679" h="236" extrusionOk="0">
                  <a:moveTo>
                    <a:pt x="1368" y="0"/>
                  </a:moveTo>
                  <a:cubicBezTo>
                    <a:pt x="912" y="0"/>
                    <a:pt x="456" y="35"/>
                    <a:pt x="0" y="103"/>
                  </a:cubicBezTo>
                  <a:cubicBezTo>
                    <a:pt x="465" y="196"/>
                    <a:pt x="929" y="236"/>
                    <a:pt x="1394" y="236"/>
                  </a:cubicBezTo>
                  <a:cubicBezTo>
                    <a:pt x="1537" y="236"/>
                    <a:pt x="1681" y="232"/>
                    <a:pt x="1824" y="225"/>
                  </a:cubicBezTo>
                  <a:cubicBezTo>
                    <a:pt x="1975" y="232"/>
                    <a:pt x="2124" y="236"/>
                    <a:pt x="2271" y="236"/>
                  </a:cubicBezTo>
                  <a:cubicBezTo>
                    <a:pt x="2749" y="236"/>
                    <a:pt x="3214" y="196"/>
                    <a:pt x="3678" y="103"/>
                  </a:cubicBezTo>
                  <a:cubicBezTo>
                    <a:pt x="3222" y="35"/>
                    <a:pt x="2766" y="0"/>
                    <a:pt x="2298" y="0"/>
                  </a:cubicBezTo>
                  <a:cubicBezTo>
                    <a:pt x="2141" y="0"/>
                    <a:pt x="1984" y="4"/>
                    <a:pt x="1824" y="12"/>
                  </a:cubicBezTo>
                  <a:cubicBezTo>
                    <a:pt x="1672" y="4"/>
                    <a:pt x="1520" y="0"/>
                    <a:pt x="1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2080;p64">
              <a:extLst>
                <a:ext uri="{FF2B5EF4-FFF2-40B4-BE49-F238E27FC236}">
                  <a16:creationId xmlns:a16="http://schemas.microsoft.com/office/drawing/2014/main" id="{DBCD6F27-D4A8-4253-8D13-10D2888BAB0E}"/>
                </a:ext>
              </a:extLst>
            </p:cNvPr>
            <p:cNvSpPr/>
            <p:nvPr/>
          </p:nvSpPr>
          <p:spPr>
            <a:xfrm>
              <a:off x="5721650" y="2662152"/>
              <a:ext cx="41646" cy="2672"/>
            </a:xfrm>
            <a:custGeom>
              <a:avLst/>
              <a:gdLst/>
              <a:ahLst/>
              <a:cxnLst/>
              <a:rect l="l" t="t" r="r" b="b"/>
              <a:pathLst>
                <a:path w="3679" h="236" extrusionOk="0">
                  <a:moveTo>
                    <a:pt x="1369" y="0"/>
                  </a:moveTo>
                  <a:cubicBezTo>
                    <a:pt x="913" y="0"/>
                    <a:pt x="457" y="35"/>
                    <a:pt x="1" y="103"/>
                  </a:cubicBezTo>
                  <a:cubicBezTo>
                    <a:pt x="465" y="196"/>
                    <a:pt x="930" y="236"/>
                    <a:pt x="1394" y="236"/>
                  </a:cubicBezTo>
                  <a:cubicBezTo>
                    <a:pt x="1537" y="236"/>
                    <a:pt x="1681" y="232"/>
                    <a:pt x="1824" y="225"/>
                  </a:cubicBezTo>
                  <a:cubicBezTo>
                    <a:pt x="1968" y="232"/>
                    <a:pt x="2113" y="236"/>
                    <a:pt x="2259" y="236"/>
                  </a:cubicBezTo>
                  <a:cubicBezTo>
                    <a:pt x="2732" y="236"/>
                    <a:pt x="3214" y="196"/>
                    <a:pt x="3679" y="103"/>
                  </a:cubicBezTo>
                  <a:cubicBezTo>
                    <a:pt x="3223" y="35"/>
                    <a:pt x="2750" y="0"/>
                    <a:pt x="2285" y="0"/>
                  </a:cubicBezTo>
                  <a:cubicBezTo>
                    <a:pt x="2130" y="0"/>
                    <a:pt x="1976" y="4"/>
                    <a:pt x="1824" y="12"/>
                  </a:cubicBezTo>
                  <a:cubicBezTo>
                    <a:pt x="1673" y="4"/>
                    <a:pt x="1521" y="0"/>
                    <a:pt x="13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2081;p64">
              <a:extLst>
                <a:ext uri="{FF2B5EF4-FFF2-40B4-BE49-F238E27FC236}">
                  <a16:creationId xmlns:a16="http://schemas.microsoft.com/office/drawing/2014/main" id="{A3942562-D4EC-4FCB-85C7-0A9CAC1D9215}"/>
                </a:ext>
              </a:extLst>
            </p:cNvPr>
            <p:cNvSpPr/>
            <p:nvPr/>
          </p:nvSpPr>
          <p:spPr>
            <a:xfrm>
              <a:off x="5699973" y="2560430"/>
              <a:ext cx="108740" cy="67037"/>
            </a:xfrm>
            <a:custGeom>
              <a:avLst/>
              <a:gdLst/>
              <a:ahLst/>
              <a:cxnLst/>
              <a:rect l="l" t="t" r="r" b="b"/>
              <a:pathLst>
                <a:path w="9606" h="5922" extrusionOk="0">
                  <a:moveTo>
                    <a:pt x="9211" y="1"/>
                  </a:moveTo>
                  <a:lnTo>
                    <a:pt x="7265" y="1277"/>
                  </a:lnTo>
                  <a:lnTo>
                    <a:pt x="1" y="3679"/>
                  </a:lnTo>
                  <a:cubicBezTo>
                    <a:pt x="949" y="5112"/>
                    <a:pt x="2553" y="5921"/>
                    <a:pt x="4209" y="5921"/>
                  </a:cubicBezTo>
                  <a:cubicBezTo>
                    <a:pt x="4836" y="5921"/>
                    <a:pt x="5471" y="5805"/>
                    <a:pt x="6080" y="5563"/>
                  </a:cubicBezTo>
                  <a:cubicBezTo>
                    <a:pt x="8299" y="4682"/>
                    <a:pt x="9606" y="2372"/>
                    <a:pt x="921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2082;p64">
              <a:extLst>
                <a:ext uri="{FF2B5EF4-FFF2-40B4-BE49-F238E27FC236}">
                  <a16:creationId xmlns:a16="http://schemas.microsoft.com/office/drawing/2014/main" id="{7374AC34-BDFE-4F18-82A1-9321AEC19FBA}"/>
                </a:ext>
              </a:extLst>
            </p:cNvPr>
            <p:cNvSpPr/>
            <p:nvPr/>
          </p:nvSpPr>
          <p:spPr>
            <a:xfrm>
              <a:off x="5593655" y="2704262"/>
              <a:ext cx="243969" cy="129037"/>
            </a:xfrm>
            <a:custGeom>
              <a:avLst/>
              <a:gdLst/>
              <a:ahLst/>
              <a:cxnLst/>
              <a:rect l="l" t="t" r="r" b="b"/>
              <a:pathLst>
                <a:path w="21552" h="11399" extrusionOk="0">
                  <a:moveTo>
                    <a:pt x="2159" y="0"/>
                  </a:moveTo>
                  <a:lnTo>
                    <a:pt x="2159" y="1915"/>
                  </a:lnTo>
                  <a:lnTo>
                    <a:pt x="122" y="1915"/>
                  </a:lnTo>
                  <a:lnTo>
                    <a:pt x="1" y="11398"/>
                  </a:lnTo>
                  <a:lnTo>
                    <a:pt x="4985" y="11398"/>
                  </a:lnTo>
                  <a:lnTo>
                    <a:pt x="4985" y="6535"/>
                  </a:lnTo>
                  <a:lnTo>
                    <a:pt x="15442" y="6535"/>
                  </a:lnTo>
                  <a:cubicBezTo>
                    <a:pt x="16110" y="6535"/>
                    <a:pt x="16688" y="5988"/>
                    <a:pt x="16688" y="5289"/>
                  </a:cubicBezTo>
                  <a:cubicBezTo>
                    <a:pt x="16688" y="4620"/>
                    <a:pt x="16110" y="4073"/>
                    <a:pt x="15442" y="4073"/>
                  </a:cubicBezTo>
                  <a:lnTo>
                    <a:pt x="9332" y="4073"/>
                  </a:lnTo>
                  <a:lnTo>
                    <a:pt x="9332" y="2401"/>
                  </a:lnTo>
                  <a:lnTo>
                    <a:pt x="20366" y="2401"/>
                  </a:lnTo>
                  <a:cubicBezTo>
                    <a:pt x="21034" y="2401"/>
                    <a:pt x="21551" y="1854"/>
                    <a:pt x="21551" y="1186"/>
                  </a:cubicBezTo>
                  <a:cubicBezTo>
                    <a:pt x="21551" y="547"/>
                    <a:pt x="21034" y="0"/>
                    <a:pt x="20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2083;p64">
              <a:extLst>
                <a:ext uri="{FF2B5EF4-FFF2-40B4-BE49-F238E27FC236}">
                  <a16:creationId xmlns:a16="http://schemas.microsoft.com/office/drawing/2014/main" id="{A9F3BC95-06EE-48E8-9C8B-9E84B2696BB4}"/>
                </a:ext>
              </a:extLst>
            </p:cNvPr>
            <p:cNvSpPr/>
            <p:nvPr/>
          </p:nvSpPr>
          <p:spPr>
            <a:xfrm>
              <a:off x="5618084" y="2704262"/>
              <a:ext cx="11" cy="129037"/>
            </a:xfrm>
            <a:custGeom>
              <a:avLst/>
              <a:gdLst/>
              <a:ahLst/>
              <a:cxnLst/>
              <a:rect l="l" t="t" r="r" b="b"/>
              <a:pathLst>
                <a:path w="1" h="11399" extrusionOk="0">
                  <a:moveTo>
                    <a:pt x="1" y="0"/>
                  </a:moveTo>
                  <a:lnTo>
                    <a:pt x="1" y="11398"/>
                  </a:lnTo>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2084;p64">
              <a:extLst>
                <a:ext uri="{FF2B5EF4-FFF2-40B4-BE49-F238E27FC236}">
                  <a16:creationId xmlns:a16="http://schemas.microsoft.com/office/drawing/2014/main" id="{03A716A3-F5A3-47F2-B7DF-4ED5C965C558}"/>
                </a:ext>
              </a:extLst>
            </p:cNvPr>
            <p:cNvSpPr/>
            <p:nvPr/>
          </p:nvSpPr>
          <p:spPr>
            <a:xfrm>
              <a:off x="5616714" y="2704262"/>
              <a:ext cx="2411" cy="129037"/>
            </a:xfrm>
            <a:custGeom>
              <a:avLst/>
              <a:gdLst/>
              <a:ahLst/>
              <a:cxnLst/>
              <a:rect l="l" t="t" r="r" b="b"/>
              <a:pathLst>
                <a:path w="213" h="11399" extrusionOk="0">
                  <a:moveTo>
                    <a:pt x="122" y="0"/>
                  </a:moveTo>
                  <a:cubicBezTo>
                    <a:pt x="61" y="0"/>
                    <a:pt x="0" y="2553"/>
                    <a:pt x="0" y="5714"/>
                  </a:cubicBezTo>
                  <a:cubicBezTo>
                    <a:pt x="0" y="8845"/>
                    <a:pt x="30" y="11398"/>
                    <a:pt x="91" y="11398"/>
                  </a:cubicBezTo>
                  <a:cubicBezTo>
                    <a:pt x="152" y="11398"/>
                    <a:pt x="213" y="8845"/>
                    <a:pt x="213" y="5714"/>
                  </a:cubicBezTo>
                  <a:cubicBezTo>
                    <a:pt x="213" y="2553"/>
                    <a:pt x="152" y="0"/>
                    <a:pt x="1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2085;p64">
              <a:extLst>
                <a:ext uri="{FF2B5EF4-FFF2-40B4-BE49-F238E27FC236}">
                  <a16:creationId xmlns:a16="http://schemas.microsoft.com/office/drawing/2014/main" id="{472573D6-FA44-44A8-85CF-306C13629257}"/>
                </a:ext>
              </a:extLst>
            </p:cNvPr>
            <p:cNvSpPr/>
            <p:nvPr/>
          </p:nvSpPr>
          <p:spPr>
            <a:xfrm>
              <a:off x="5648025" y="2706323"/>
              <a:ext cx="3102" cy="72606"/>
            </a:xfrm>
            <a:custGeom>
              <a:avLst/>
              <a:gdLst/>
              <a:ahLst/>
              <a:cxnLst/>
              <a:rect l="l" t="t" r="r" b="b"/>
              <a:pathLst>
                <a:path w="274" h="6414" extrusionOk="0">
                  <a:moveTo>
                    <a:pt x="152" y="0"/>
                  </a:moveTo>
                  <a:cubicBezTo>
                    <a:pt x="61" y="1064"/>
                    <a:pt x="30" y="2128"/>
                    <a:pt x="30" y="3192"/>
                  </a:cubicBezTo>
                  <a:cubicBezTo>
                    <a:pt x="0" y="4286"/>
                    <a:pt x="61" y="5350"/>
                    <a:pt x="152" y="6414"/>
                  </a:cubicBezTo>
                  <a:cubicBezTo>
                    <a:pt x="243" y="5350"/>
                    <a:pt x="274" y="4286"/>
                    <a:pt x="243" y="3192"/>
                  </a:cubicBezTo>
                  <a:cubicBezTo>
                    <a:pt x="274" y="2128"/>
                    <a:pt x="243" y="1064"/>
                    <a:pt x="15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2086;p64">
              <a:extLst>
                <a:ext uri="{FF2B5EF4-FFF2-40B4-BE49-F238E27FC236}">
                  <a16:creationId xmlns:a16="http://schemas.microsoft.com/office/drawing/2014/main" id="{CDC47883-93DF-4778-9874-FE71FD318E6A}"/>
                </a:ext>
              </a:extLst>
            </p:cNvPr>
            <p:cNvSpPr/>
            <p:nvPr/>
          </p:nvSpPr>
          <p:spPr>
            <a:xfrm>
              <a:off x="5588844" y="2893499"/>
              <a:ext cx="248780" cy="52661"/>
            </a:xfrm>
            <a:custGeom>
              <a:avLst/>
              <a:gdLst/>
              <a:ahLst/>
              <a:cxnLst/>
              <a:rect l="l" t="t" r="r" b="b"/>
              <a:pathLst>
                <a:path w="21977" h="4652" extrusionOk="0">
                  <a:moveTo>
                    <a:pt x="395" y="1"/>
                  </a:moveTo>
                  <a:lnTo>
                    <a:pt x="0" y="4651"/>
                  </a:lnTo>
                  <a:lnTo>
                    <a:pt x="21976" y="4347"/>
                  </a:lnTo>
                  <a:cubicBezTo>
                    <a:pt x="21277" y="2037"/>
                    <a:pt x="19301" y="335"/>
                    <a:pt x="1693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2087;p64">
              <a:extLst>
                <a:ext uri="{FF2B5EF4-FFF2-40B4-BE49-F238E27FC236}">
                  <a16:creationId xmlns:a16="http://schemas.microsoft.com/office/drawing/2014/main" id="{C0A03B23-3351-40E3-B71E-C2ED2F809F91}"/>
                </a:ext>
              </a:extLst>
            </p:cNvPr>
            <p:cNvSpPr/>
            <p:nvPr/>
          </p:nvSpPr>
          <p:spPr>
            <a:xfrm>
              <a:off x="5494560" y="2440008"/>
              <a:ext cx="378496" cy="553288"/>
            </a:xfrm>
            <a:custGeom>
              <a:avLst/>
              <a:gdLst/>
              <a:ahLst/>
              <a:cxnLst/>
              <a:rect l="l" t="t" r="r" b="b"/>
              <a:pathLst>
                <a:path w="33436" h="48877" extrusionOk="0">
                  <a:moveTo>
                    <a:pt x="28907" y="0"/>
                  </a:moveTo>
                  <a:lnTo>
                    <a:pt x="26019" y="2675"/>
                  </a:lnTo>
                  <a:lnTo>
                    <a:pt x="16718" y="2827"/>
                  </a:lnTo>
                  <a:lnTo>
                    <a:pt x="16566" y="8967"/>
                  </a:lnTo>
                  <a:lnTo>
                    <a:pt x="1034" y="13405"/>
                  </a:lnTo>
                  <a:cubicBezTo>
                    <a:pt x="426" y="13526"/>
                    <a:pt x="1" y="14073"/>
                    <a:pt x="31" y="14681"/>
                  </a:cubicBezTo>
                  <a:lnTo>
                    <a:pt x="31" y="33435"/>
                  </a:lnTo>
                  <a:lnTo>
                    <a:pt x="31" y="48876"/>
                  </a:lnTo>
                  <a:lnTo>
                    <a:pt x="31217" y="48876"/>
                  </a:lnTo>
                  <a:lnTo>
                    <a:pt x="31217" y="45351"/>
                  </a:lnTo>
                  <a:cubicBezTo>
                    <a:pt x="31217" y="44834"/>
                    <a:pt x="30791" y="44408"/>
                    <a:pt x="30244" y="44408"/>
                  </a:cubicBezTo>
                  <a:lnTo>
                    <a:pt x="8663" y="44408"/>
                  </a:lnTo>
                  <a:lnTo>
                    <a:pt x="8967" y="17508"/>
                  </a:lnTo>
                  <a:lnTo>
                    <a:pt x="27418" y="11763"/>
                  </a:lnTo>
                  <a:lnTo>
                    <a:pt x="33436" y="5198"/>
                  </a:lnTo>
                  <a:lnTo>
                    <a:pt x="2890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2088;p64">
              <a:extLst>
                <a:ext uri="{FF2B5EF4-FFF2-40B4-BE49-F238E27FC236}">
                  <a16:creationId xmlns:a16="http://schemas.microsoft.com/office/drawing/2014/main" id="{0FDFD70F-C28B-4CD8-AA29-D4DF04EDE421}"/>
                </a:ext>
              </a:extLst>
            </p:cNvPr>
            <p:cNvSpPr/>
            <p:nvPr/>
          </p:nvSpPr>
          <p:spPr>
            <a:xfrm>
              <a:off x="5702723" y="2685675"/>
              <a:ext cx="113562" cy="18599"/>
            </a:xfrm>
            <a:custGeom>
              <a:avLst/>
              <a:gdLst/>
              <a:ahLst/>
              <a:cxnLst/>
              <a:rect l="l" t="t" r="r" b="b"/>
              <a:pathLst>
                <a:path w="10032" h="1643" extrusionOk="0">
                  <a:moveTo>
                    <a:pt x="791" y="1"/>
                  </a:moveTo>
                  <a:cubicBezTo>
                    <a:pt x="335" y="1"/>
                    <a:pt x="1" y="365"/>
                    <a:pt x="1" y="821"/>
                  </a:cubicBezTo>
                  <a:cubicBezTo>
                    <a:pt x="1" y="1277"/>
                    <a:pt x="335" y="1642"/>
                    <a:pt x="791" y="1642"/>
                  </a:cubicBezTo>
                  <a:lnTo>
                    <a:pt x="9211" y="1642"/>
                  </a:lnTo>
                  <a:cubicBezTo>
                    <a:pt x="9667" y="1642"/>
                    <a:pt x="10032" y="1277"/>
                    <a:pt x="10032" y="821"/>
                  </a:cubicBezTo>
                  <a:cubicBezTo>
                    <a:pt x="10032" y="365"/>
                    <a:pt x="9667" y="1"/>
                    <a:pt x="921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2089;p64">
              <a:extLst>
                <a:ext uri="{FF2B5EF4-FFF2-40B4-BE49-F238E27FC236}">
                  <a16:creationId xmlns:a16="http://schemas.microsoft.com/office/drawing/2014/main" id="{5C97CF01-2A1F-4983-97D6-FDC386FB1A9D}"/>
                </a:ext>
              </a:extLst>
            </p:cNvPr>
            <p:cNvSpPr/>
            <p:nvPr/>
          </p:nvSpPr>
          <p:spPr>
            <a:xfrm>
              <a:off x="5697222" y="2683954"/>
              <a:ext cx="121815" cy="20999"/>
            </a:xfrm>
            <a:custGeom>
              <a:avLst/>
              <a:gdLst/>
              <a:ahLst/>
              <a:cxnLst/>
              <a:rect l="l" t="t" r="r" b="b"/>
              <a:pathLst>
                <a:path w="10761" h="1855" extrusionOk="0">
                  <a:moveTo>
                    <a:pt x="10084" y="1660"/>
                  </a:moveTo>
                  <a:cubicBezTo>
                    <a:pt x="10029" y="1691"/>
                    <a:pt x="9971" y="1716"/>
                    <a:pt x="9910" y="1733"/>
                  </a:cubicBezTo>
                  <a:cubicBezTo>
                    <a:pt x="9973" y="1716"/>
                    <a:pt x="10031" y="1691"/>
                    <a:pt x="10084" y="1660"/>
                  </a:cubicBezTo>
                  <a:close/>
                  <a:moveTo>
                    <a:pt x="9910" y="1733"/>
                  </a:moveTo>
                  <a:cubicBezTo>
                    <a:pt x="9875" y="1751"/>
                    <a:pt x="9830" y="1768"/>
                    <a:pt x="9786" y="1780"/>
                  </a:cubicBezTo>
                  <a:lnTo>
                    <a:pt x="9786" y="1780"/>
                  </a:lnTo>
                  <a:cubicBezTo>
                    <a:pt x="9820" y="1771"/>
                    <a:pt x="9863" y="1757"/>
                    <a:pt x="9910" y="1733"/>
                  </a:cubicBezTo>
                  <a:close/>
                  <a:moveTo>
                    <a:pt x="9786" y="1780"/>
                  </a:moveTo>
                  <a:cubicBezTo>
                    <a:pt x="9731" y="1794"/>
                    <a:pt x="9697" y="1794"/>
                    <a:pt x="9697" y="1794"/>
                  </a:cubicBezTo>
                  <a:cubicBezTo>
                    <a:pt x="9723" y="1794"/>
                    <a:pt x="9754" y="1789"/>
                    <a:pt x="9786" y="1780"/>
                  </a:cubicBezTo>
                  <a:close/>
                  <a:moveTo>
                    <a:pt x="1277" y="1"/>
                  </a:moveTo>
                  <a:cubicBezTo>
                    <a:pt x="305" y="1"/>
                    <a:pt x="1" y="1338"/>
                    <a:pt x="913" y="1764"/>
                  </a:cubicBezTo>
                  <a:cubicBezTo>
                    <a:pt x="1065" y="1824"/>
                    <a:pt x="1277" y="1855"/>
                    <a:pt x="1460" y="1855"/>
                  </a:cubicBezTo>
                  <a:lnTo>
                    <a:pt x="2979" y="1855"/>
                  </a:lnTo>
                  <a:lnTo>
                    <a:pt x="6475" y="1824"/>
                  </a:lnTo>
                  <a:lnTo>
                    <a:pt x="8815" y="1794"/>
                  </a:lnTo>
                  <a:lnTo>
                    <a:pt x="9454" y="1764"/>
                  </a:lnTo>
                  <a:lnTo>
                    <a:pt x="9697" y="1764"/>
                  </a:lnTo>
                  <a:cubicBezTo>
                    <a:pt x="9606" y="1733"/>
                    <a:pt x="9545" y="1733"/>
                    <a:pt x="9454" y="1733"/>
                  </a:cubicBezTo>
                  <a:lnTo>
                    <a:pt x="8815" y="1733"/>
                  </a:lnTo>
                  <a:lnTo>
                    <a:pt x="6475" y="1703"/>
                  </a:lnTo>
                  <a:lnTo>
                    <a:pt x="1460" y="1703"/>
                  </a:lnTo>
                  <a:cubicBezTo>
                    <a:pt x="1308" y="1703"/>
                    <a:pt x="1125" y="1703"/>
                    <a:pt x="973" y="1642"/>
                  </a:cubicBezTo>
                  <a:cubicBezTo>
                    <a:pt x="274" y="1308"/>
                    <a:pt x="517" y="244"/>
                    <a:pt x="1277" y="244"/>
                  </a:cubicBezTo>
                  <a:lnTo>
                    <a:pt x="9059" y="214"/>
                  </a:lnTo>
                  <a:lnTo>
                    <a:pt x="9758" y="214"/>
                  </a:lnTo>
                  <a:cubicBezTo>
                    <a:pt x="9940" y="244"/>
                    <a:pt x="10122" y="335"/>
                    <a:pt x="10274" y="457"/>
                  </a:cubicBezTo>
                  <a:cubicBezTo>
                    <a:pt x="10597" y="833"/>
                    <a:pt x="10492" y="1424"/>
                    <a:pt x="10084" y="1660"/>
                  </a:cubicBezTo>
                  <a:lnTo>
                    <a:pt x="10084" y="1660"/>
                  </a:lnTo>
                  <a:cubicBezTo>
                    <a:pt x="10222" y="1583"/>
                    <a:pt x="10340" y="1468"/>
                    <a:pt x="10426" y="1338"/>
                  </a:cubicBezTo>
                  <a:cubicBezTo>
                    <a:pt x="10761" y="791"/>
                    <a:pt x="10396" y="92"/>
                    <a:pt x="9758" y="31"/>
                  </a:cubicBezTo>
                  <a:lnTo>
                    <a:pt x="9028" y="31"/>
                  </a:lnTo>
                  <a:lnTo>
                    <a:pt x="12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2090;p64">
              <a:extLst>
                <a:ext uri="{FF2B5EF4-FFF2-40B4-BE49-F238E27FC236}">
                  <a16:creationId xmlns:a16="http://schemas.microsoft.com/office/drawing/2014/main" id="{C7F70AA2-FE14-42A5-AAA7-6DDF9C111172}"/>
                </a:ext>
              </a:extLst>
            </p:cNvPr>
            <p:cNvSpPr/>
            <p:nvPr/>
          </p:nvSpPr>
          <p:spPr>
            <a:xfrm>
              <a:off x="5489058" y="2762062"/>
              <a:ext cx="109080" cy="109080"/>
            </a:xfrm>
            <a:custGeom>
              <a:avLst/>
              <a:gdLst/>
              <a:ahLst/>
              <a:cxnLst/>
              <a:rect l="l" t="t" r="r" b="b"/>
              <a:pathLst>
                <a:path w="9636" h="9636" extrusionOk="0">
                  <a:moveTo>
                    <a:pt x="4833" y="1"/>
                  </a:moveTo>
                  <a:cubicBezTo>
                    <a:pt x="2158" y="1"/>
                    <a:pt x="0" y="2159"/>
                    <a:pt x="0" y="4833"/>
                  </a:cubicBezTo>
                  <a:cubicBezTo>
                    <a:pt x="0" y="7508"/>
                    <a:pt x="2158" y="9636"/>
                    <a:pt x="4833" y="9636"/>
                  </a:cubicBezTo>
                  <a:cubicBezTo>
                    <a:pt x="7478" y="9636"/>
                    <a:pt x="9636" y="7508"/>
                    <a:pt x="9636" y="4833"/>
                  </a:cubicBezTo>
                  <a:cubicBezTo>
                    <a:pt x="9636" y="2159"/>
                    <a:pt x="7478" y="1"/>
                    <a:pt x="48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2091;p64">
              <a:extLst>
                <a:ext uri="{FF2B5EF4-FFF2-40B4-BE49-F238E27FC236}">
                  <a16:creationId xmlns:a16="http://schemas.microsoft.com/office/drawing/2014/main" id="{50F80EDC-E61C-4BA9-A9F1-C656547072EB}"/>
                </a:ext>
              </a:extLst>
            </p:cNvPr>
            <p:cNvSpPr/>
            <p:nvPr/>
          </p:nvSpPr>
          <p:spPr>
            <a:xfrm>
              <a:off x="5508665" y="2787193"/>
              <a:ext cx="65384" cy="62509"/>
            </a:xfrm>
            <a:custGeom>
              <a:avLst/>
              <a:gdLst/>
              <a:ahLst/>
              <a:cxnLst/>
              <a:rect l="l" t="t" r="r" b="b"/>
              <a:pathLst>
                <a:path w="5776" h="5522" extrusionOk="0">
                  <a:moveTo>
                    <a:pt x="3049" y="0"/>
                  </a:moveTo>
                  <a:cubicBezTo>
                    <a:pt x="1827" y="0"/>
                    <a:pt x="708" y="824"/>
                    <a:pt x="366" y="2036"/>
                  </a:cubicBezTo>
                  <a:cubicBezTo>
                    <a:pt x="1" y="3434"/>
                    <a:pt x="761" y="4893"/>
                    <a:pt x="2159" y="5379"/>
                  </a:cubicBezTo>
                  <a:cubicBezTo>
                    <a:pt x="2444" y="5474"/>
                    <a:pt x="2753" y="5522"/>
                    <a:pt x="3063" y="5522"/>
                  </a:cubicBezTo>
                  <a:cubicBezTo>
                    <a:pt x="3249" y="5522"/>
                    <a:pt x="3436" y="5505"/>
                    <a:pt x="3618" y="5471"/>
                  </a:cubicBezTo>
                  <a:cubicBezTo>
                    <a:pt x="4013" y="5410"/>
                    <a:pt x="4408" y="5227"/>
                    <a:pt x="4743" y="4954"/>
                  </a:cubicBezTo>
                  <a:cubicBezTo>
                    <a:pt x="5229" y="4589"/>
                    <a:pt x="5563" y="4042"/>
                    <a:pt x="5715" y="3434"/>
                  </a:cubicBezTo>
                  <a:cubicBezTo>
                    <a:pt x="5746" y="3282"/>
                    <a:pt x="5776" y="3100"/>
                    <a:pt x="5776" y="2948"/>
                  </a:cubicBezTo>
                  <a:cubicBezTo>
                    <a:pt x="5776" y="2887"/>
                    <a:pt x="5776" y="2826"/>
                    <a:pt x="5776" y="2765"/>
                  </a:cubicBezTo>
                  <a:cubicBezTo>
                    <a:pt x="5746" y="2765"/>
                    <a:pt x="5746" y="3009"/>
                    <a:pt x="5654" y="3404"/>
                  </a:cubicBezTo>
                  <a:cubicBezTo>
                    <a:pt x="5472" y="3981"/>
                    <a:pt x="5138" y="4498"/>
                    <a:pt x="4682" y="4832"/>
                  </a:cubicBezTo>
                  <a:cubicBezTo>
                    <a:pt x="4347" y="5075"/>
                    <a:pt x="3952" y="5258"/>
                    <a:pt x="3557" y="5319"/>
                  </a:cubicBezTo>
                  <a:cubicBezTo>
                    <a:pt x="3411" y="5348"/>
                    <a:pt x="3265" y="5362"/>
                    <a:pt x="3120" y="5362"/>
                  </a:cubicBezTo>
                  <a:cubicBezTo>
                    <a:pt x="2812" y="5362"/>
                    <a:pt x="2509" y="5300"/>
                    <a:pt x="2220" y="5197"/>
                  </a:cubicBezTo>
                  <a:cubicBezTo>
                    <a:pt x="609" y="4620"/>
                    <a:pt x="1" y="2644"/>
                    <a:pt x="1004" y="1246"/>
                  </a:cubicBezTo>
                  <a:cubicBezTo>
                    <a:pt x="1308" y="820"/>
                    <a:pt x="1733" y="516"/>
                    <a:pt x="2220" y="334"/>
                  </a:cubicBezTo>
                  <a:cubicBezTo>
                    <a:pt x="2511" y="230"/>
                    <a:pt x="2816" y="183"/>
                    <a:pt x="3125" y="183"/>
                  </a:cubicBezTo>
                  <a:cubicBezTo>
                    <a:pt x="3268" y="183"/>
                    <a:pt x="3413" y="193"/>
                    <a:pt x="3557" y="212"/>
                  </a:cubicBezTo>
                  <a:cubicBezTo>
                    <a:pt x="3952" y="303"/>
                    <a:pt x="4347" y="455"/>
                    <a:pt x="4682" y="699"/>
                  </a:cubicBezTo>
                  <a:cubicBezTo>
                    <a:pt x="5138" y="1063"/>
                    <a:pt x="5472" y="1550"/>
                    <a:pt x="5654" y="2127"/>
                  </a:cubicBezTo>
                  <a:cubicBezTo>
                    <a:pt x="5776" y="2522"/>
                    <a:pt x="5746" y="2765"/>
                    <a:pt x="5776" y="2765"/>
                  </a:cubicBezTo>
                  <a:cubicBezTo>
                    <a:pt x="5776" y="2705"/>
                    <a:pt x="5776" y="2644"/>
                    <a:pt x="5776" y="2583"/>
                  </a:cubicBezTo>
                  <a:cubicBezTo>
                    <a:pt x="5776" y="2431"/>
                    <a:pt x="5746" y="2249"/>
                    <a:pt x="5715" y="2097"/>
                  </a:cubicBezTo>
                  <a:cubicBezTo>
                    <a:pt x="5472" y="1063"/>
                    <a:pt x="4651" y="273"/>
                    <a:pt x="3618" y="60"/>
                  </a:cubicBezTo>
                  <a:cubicBezTo>
                    <a:pt x="3428" y="20"/>
                    <a:pt x="3237" y="0"/>
                    <a:pt x="30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2092;p64">
              <a:extLst>
                <a:ext uri="{FF2B5EF4-FFF2-40B4-BE49-F238E27FC236}">
                  <a16:creationId xmlns:a16="http://schemas.microsoft.com/office/drawing/2014/main" id="{C73EA69A-61A4-4362-8F26-85067DC19682}"/>
                </a:ext>
              </a:extLst>
            </p:cNvPr>
            <p:cNvSpPr/>
            <p:nvPr/>
          </p:nvSpPr>
          <p:spPr>
            <a:xfrm>
              <a:off x="5804920" y="2427624"/>
              <a:ext cx="84651" cy="88432"/>
            </a:xfrm>
            <a:custGeom>
              <a:avLst/>
              <a:gdLst/>
              <a:ahLst/>
              <a:cxnLst/>
              <a:rect l="l" t="t" r="r" b="b"/>
              <a:pathLst>
                <a:path w="7478" h="7812" extrusionOk="0">
                  <a:moveTo>
                    <a:pt x="1976" y="0"/>
                  </a:moveTo>
                  <a:lnTo>
                    <a:pt x="1" y="1824"/>
                  </a:lnTo>
                  <a:lnTo>
                    <a:pt x="5533" y="7812"/>
                  </a:lnTo>
                  <a:lnTo>
                    <a:pt x="7478" y="5866"/>
                  </a:lnTo>
                  <a:lnTo>
                    <a:pt x="197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2093;p64">
              <a:extLst>
                <a:ext uri="{FF2B5EF4-FFF2-40B4-BE49-F238E27FC236}">
                  <a16:creationId xmlns:a16="http://schemas.microsoft.com/office/drawing/2014/main" id="{30B1FD98-5D1E-411E-9E22-9C65C1530776}"/>
                </a:ext>
              </a:extLst>
            </p:cNvPr>
            <p:cNvSpPr/>
            <p:nvPr/>
          </p:nvSpPr>
          <p:spPr>
            <a:xfrm>
              <a:off x="5869954" y="2386159"/>
              <a:ext cx="64003" cy="62973"/>
            </a:xfrm>
            <a:custGeom>
              <a:avLst/>
              <a:gdLst/>
              <a:ahLst/>
              <a:cxnLst/>
              <a:rect l="l" t="t" r="r" b="b"/>
              <a:pathLst>
                <a:path w="5654" h="5563" extrusionOk="0">
                  <a:moveTo>
                    <a:pt x="2990" y="0"/>
                  </a:moveTo>
                  <a:cubicBezTo>
                    <a:pt x="2880" y="0"/>
                    <a:pt x="2766" y="46"/>
                    <a:pt x="2675" y="137"/>
                  </a:cubicBezTo>
                  <a:lnTo>
                    <a:pt x="152" y="2538"/>
                  </a:lnTo>
                  <a:cubicBezTo>
                    <a:pt x="0" y="2721"/>
                    <a:pt x="0" y="2994"/>
                    <a:pt x="152" y="3146"/>
                  </a:cubicBezTo>
                  <a:lnTo>
                    <a:pt x="2310" y="5426"/>
                  </a:lnTo>
                  <a:cubicBezTo>
                    <a:pt x="2386" y="5517"/>
                    <a:pt x="2493" y="5563"/>
                    <a:pt x="2603" y="5563"/>
                  </a:cubicBezTo>
                  <a:cubicBezTo>
                    <a:pt x="2713" y="5563"/>
                    <a:pt x="2827" y="5517"/>
                    <a:pt x="2918" y="5426"/>
                  </a:cubicBezTo>
                  <a:lnTo>
                    <a:pt x="5472" y="2903"/>
                  </a:lnTo>
                  <a:cubicBezTo>
                    <a:pt x="5654" y="2751"/>
                    <a:pt x="5654" y="2478"/>
                    <a:pt x="5472" y="2295"/>
                  </a:cubicBezTo>
                  <a:lnTo>
                    <a:pt x="3283" y="137"/>
                  </a:lnTo>
                  <a:cubicBezTo>
                    <a:pt x="3207" y="46"/>
                    <a:pt x="3101" y="0"/>
                    <a:pt x="29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2094;p64">
              <a:extLst>
                <a:ext uri="{FF2B5EF4-FFF2-40B4-BE49-F238E27FC236}">
                  <a16:creationId xmlns:a16="http://schemas.microsoft.com/office/drawing/2014/main" id="{00D083CD-206F-4243-91CD-FE057BFB46FC}"/>
                </a:ext>
              </a:extLst>
            </p:cNvPr>
            <p:cNvSpPr/>
            <p:nvPr/>
          </p:nvSpPr>
          <p:spPr>
            <a:xfrm>
              <a:off x="5842084" y="2420742"/>
              <a:ext cx="56442" cy="56781"/>
            </a:xfrm>
            <a:custGeom>
              <a:avLst/>
              <a:gdLst/>
              <a:ahLst/>
              <a:cxnLst/>
              <a:rect l="l" t="t" r="r" b="b"/>
              <a:pathLst>
                <a:path w="4986" h="5016" extrusionOk="0">
                  <a:moveTo>
                    <a:pt x="2827" y="0"/>
                  </a:moveTo>
                  <a:cubicBezTo>
                    <a:pt x="2766" y="91"/>
                    <a:pt x="0" y="2766"/>
                    <a:pt x="0" y="2766"/>
                  </a:cubicBezTo>
                  <a:lnTo>
                    <a:pt x="2189" y="5015"/>
                  </a:lnTo>
                  <a:lnTo>
                    <a:pt x="4985" y="2249"/>
                  </a:lnTo>
                  <a:lnTo>
                    <a:pt x="28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2095;p64">
              <a:extLst>
                <a:ext uri="{FF2B5EF4-FFF2-40B4-BE49-F238E27FC236}">
                  <a16:creationId xmlns:a16="http://schemas.microsoft.com/office/drawing/2014/main" id="{47C2B9B1-E730-4430-A0E0-5508AE3842FF}"/>
                </a:ext>
              </a:extLst>
            </p:cNvPr>
            <p:cNvSpPr/>
            <p:nvPr/>
          </p:nvSpPr>
          <p:spPr>
            <a:xfrm>
              <a:off x="5457057" y="2993285"/>
              <a:ext cx="422191" cy="16176"/>
            </a:xfrm>
            <a:custGeom>
              <a:avLst/>
              <a:gdLst/>
              <a:ahLst/>
              <a:cxnLst/>
              <a:rect l="l" t="t" r="r" b="b"/>
              <a:pathLst>
                <a:path w="37296" h="1429" extrusionOk="0">
                  <a:moveTo>
                    <a:pt x="0" y="0"/>
                  </a:moveTo>
                  <a:lnTo>
                    <a:pt x="0" y="1429"/>
                  </a:lnTo>
                  <a:lnTo>
                    <a:pt x="37296" y="1429"/>
                  </a:lnTo>
                  <a:lnTo>
                    <a:pt x="3729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2096;p64">
              <a:extLst>
                <a:ext uri="{FF2B5EF4-FFF2-40B4-BE49-F238E27FC236}">
                  <a16:creationId xmlns:a16="http://schemas.microsoft.com/office/drawing/2014/main" id="{D6D124B3-4891-4090-AD3E-210AF6ADD410}"/>
                </a:ext>
              </a:extLst>
            </p:cNvPr>
            <p:cNvSpPr/>
            <p:nvPr/>
          </p:nvSpPr>
          <p:spPr>
            <a:xfrm>
              <a:off x="5683808" y="2848773"/>
              <a:ext cx="96695" cy="44737"/>
            </a:xfrm>
            <a:custGeom>
              <a:avLst/>
              <a:gdLst/>
              <a:ahLst/>
              <a:cxnLst/>
              <a:rect l="l" t="t" r="r" b="b"/>
              <a:pathLst>
                <a:path w="8542" h="3952" extrusionOk="0">
                  <a:moveTo>
                    <a:pt x="0" y="0"/>
                  </a:moveTo>
                  <a:lnTo>
                    <a:pt x="0" y="3952"/>
                  </a:lnTo>
                  <a:lnTo>
                    <a:pt x="8541" y="3952"/>
                  </a:lnTo>
                  <a:lnTo>
                    <a:pt x="854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2097;p64">
              <a:extLst>
                <a:ext uri="{FF2B5EF4-FFF2-40B4-BE49-F238E27FC236}">
                  <a16:creationId xmlns:a16="http://schemas.microsoft.com/office/drawing/2014/main" id="{0A8928FD-58FA-4223-BED5-B209C5B0BA09}"/>
                </a:ext>
              </a:extLst>
            </p:cNvPr>
            <p:cNvSpPr/>
            <p:nvPr/>
          </p:nvSpPr>
          <p:spPr>
            <a:xfrm>
              <a:off x="5692751" y="2849464"/>
              <a:ext cx="3113" cy="44046"/>
            </a:xfrm>
            <a:custGeom>
              <a:avLst/>
              <a:gdLst/>
              <a:ahLst/>
              <a:cxnLst/>
              <a:rect l="l" t="t" r="r" b="b"/>
              <a:pathLst>
                <a:path w="275" h="3891" extrusionOk="0">
                  <a:moveTo>
                    <a:pt x="152" y="0"/>
                  </a:moveTo>
                  <a:cubicBezTo>
                    <a:pt x="1" y="1277"/>
                    <a:pt x="1" y="2584"/>
                    <a:pt x="152" y="3891"/>
                  </a:cubicBezTo>
                  <a:cubicBezTo>
                    <a:pt x="274" y="2584"/>
                    <a:pt x="274" y="1277"/>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2098;p64">
              <a:extLst>
                <a:ext uri="{FF2B5EF4-FFF2-40B4-BE49-F238E27FC236}">
                  <a16:creationId xmlns:a16="http://schemas.microsoft.com/office/drawing/2014/main" id="{532B1BD7-B449-4B93-BBB5-867C809BA0FD}"/>
                </a:ext>
              </a:extLst>
            </p:cNvPr>
            <p:cNvSpPr/>
            <p:nvPr/>
          </p:nvSpPr>
          <p:spPr>
            <a:xfrm>
              <a:off x="5708927" y="2849464"/>
              <a:ext cx="3102" cy="44046"/>
            </a:xfrm>
            <a:custGeom>
              <a:avLst/>
              <a:gdLst/>
              <a:ahLst/>
              <a:cxnLst/>
              <a:rect l="l" t="t" r="r" b="b"/>
              <a:pathLst>
                <a:path w="274" h="3891" extrusionOk="0">
                  <a:moveTo>
                    <a:pt x="152" y="0"/>
                  </a:moveTo>
                  <a:cubicBezTo>
                    <a:pt x="0" y="1277"/>
                    <a:pt x="0" y="2584"/>
                    <a:pt x="152" y="3891"/>
                  </a:cubicBezTo>
                  <a:cubicBezTo>
                    <a:pt x="274" y="2584"/>
                    <a:pt x="274" y="1277"/>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2099;p64">
              <a:extLst>
                <a:ext uri="{FF2B5EF4-FFF2-40B4-BE49-F238E27FC236}">
                  <a16:creationId xmlns:a16="http://schemas.microsoft.com/office/drawing/2014/main" id="{93CED9D5-C26C-42BA-AEF7-1497616044D3}"/>
                </a:ext>
              </a:extLst>
            </p:cNvPr>
            <p:cNvSpPr/>
            <p:nvPr/>
          </p:nvSpPr>
          <p:spPr>
            <a:xfrm>
              <a:off x="5725092" y="2849464"/>
              <a:ext cx="3113" cy="44046"/>
            </a:xfrm>
            <a:custGeom>
              <a:avLst/>
              <a:gdLst/>
              <a:ahLst/>
              <a:cxnLst/>
              <a:rect l="l" t="t" r="r" b="b"/>
              <a:pathLst>
                <a:path w="275" h="3891" extrusionOk="0">
                  <a:moveTo>
                    <a:pt x="153" y="0"/>
                  </a:moveTo>
                  <a:cubicBezTo>
                    <a:pt x="1" y="1277"/>
                    <a:pt x="1" y="2584"/>
                    <a:pt x="153" y="3891"/>
                  </a:cubicBezTo>
                  <a:cubicBezTo>
                    <a:pt x="274" y="2584"/>
                    <a:pt x="274" y="1277"/>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2100;p64">
              <a:extLst>
                <a:ext uri="{FF2B5EF4-FFF2-40B4-BE49-F238E27FC236}">
                  <a16:creationId xmlns:a16="http://schemas.microsoft.com/office/drawing/2014/main" id="{9CCA2A0F-5499-4EF7-9E59-2AFBDFC19A7D}"/>
                </a:ext>
              </a:extLst>
            </p:cNvPr>
            <p:cNvSpPr/>
            <p:nvPr/>
          </p:nvSpPr>
          <p:spPr>
            <a:xfrm>
              <a:off x="5741268" y="2849464"/>
              <a:ext cx="3102" cy="44046"/>
            </a:xfrm>
            <a:custGeom>
              <a:avLst/>
              <a:gdLst/>
              <a:ahLst/>
              <a:cxnLst/>
              <a:rect l="l" t="t" r="r" b="b"/>
              <a:pathLst>
                <a:path w="274" h="3891" extrusionOk="0">
                  <a:moveTo>
                    <a:pt x="122" y="0"/>
                  </a:moveTo>
                  <a:cubicBezTo>
                    <a:pt x="0" y="1277"/>
                    <a:pt x="0" y="2584"/>
                    <a:pt x="122" y="3891"/>
                  </a:cubicBezTo>
                  <a:cubicBezTo>
                    <a:pt x="274" y="2584"/>
                    <a:pt x="274" y="1277"/>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2101;p64">
              <a:extLst>
                <a:ext uri="{FF2B5EF4-FFF2-40B4-BE49-F238E27FC236}">
                  <a16:creationId xmlns:a16="http://schemas.microsoft.com/office/drawing/2014/main" id="{6CA88C43-A2CE-405C-9C8D-48FA1D030219}"/>
                </a:ext>
              </a:extLst>
            </p:cNvPr>
            <p:cNvSpPr/>
            <p:nvPr/>
          </p:nvSpPr>
          <p:spPr>
            <a:xfrm>
              <a:off x="5757433" y="2849464"/>
              <a:ext cx="3113" cy="44046"/>
            </a:xfrm>
            <a:custGeom>
              <a:avLst/>
              <a:gdLst/>
              <a:ahLst/>
              <a:cxnLst/>
              <a:rect l="l" t="t" r="r" b="b"/>
              <a:pathLst>
                <a:path w="275" h="3891" extrusionOk="0">
                  <a:moveTo>
                    <a:pt x="122" y="0"/>
                  </a:moveTo>
                  <a:cubicBezTo>
                    <a:pt x="1" y="1277"/>
                    <a:pt x="1" y="2584"/>
                    <a:pt x="122" y="3891"/>
                  </a:cubicBezTo>
                  <a:cubicBezTo>
                    <a:pt x="274" y="2584"/>
                    <a:pt x="274" y="1277"/>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2102;p64">
              <a:extLst>
                <a:ext uri="{FF2B5EF4-FFF2-40B4-BE49-F238E27FC236}">
                  <a16:creationId xmlns:a16="http://schemas.microsoft.com/office/drawing/2014/main" id="{FC37E9F8-0510-421C-8754-B2863300BAA0}"/>
                </a:ext>
              </a:extLst>
            </p:cNvPr>
            <p:cNvSpPr/>
            <p:nvPr/>
          </p:nvSpPr>
          <p:spPr>
            <a:xfrm>
              <a:off x="5773609" y="2849464"/>
              <a:ext cx="2762" cy="44046"/>
            </a:xfrm>
            <a:custGeom>
              <a:avLst/>
              <a:gdLst/>
              <a:ahLst/>
              <a:cxnLst/>
              <a:rect l="l" t="t" r="r" b="b"/>
              <a:pathLst>
                <a:path w="244" h="3891" extrusionOk="0">
                  <a:moveTo>
                    <a:pt x="122" y="0"/>
                  </a:moveTo>
                  <a:cubicBezTo>
                    <a:pt x="1" y="1277"/>
                    <a:pt x="1" y="2584"/>
                    <a:pt x="122" y="3891"/>
                  </a:cubicBezTo>
                  <a:cubicBezTo>
                    <a:pt x="244" y="2584"/>
                    <a:pt x="244" y="1277"/>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2103;p64">
              <a:extLst>
                <a:ext uri="{FF2B5EF4-FFF2-40B4-BE49-F238E27FC236}">
                  <a16:creationId xmlns:a16="http://schemas.microsoft.com/office/drawing/2014/main" id="{4158BBD9-4F1F-4889-B5B5-4453DEC9B5E5}"/>
                </a:ext>
              </a:extLst>
            </p:cNvPr>
            <p:cNvSpPr/>
            <p:nvPr/>
          </p:nvSpPr>
          <p:spPr>
            <a:xfrm>
              <a:off x="5900235" y="2900551"/>
              <a:ext cx="153126" cy="111321"/>
            </a:xfrm>
            <a:custGeom>
              <a:avLst/>
              <a:gdLst/>
              <a:ahLst/>
              <a:cxnLst/>
              <a:rect l="l" t="t" r="r" b="b"/>
              <a:pathLst>
                <a:path w="13527" h="9834" extrusionOk="0">
                  <a:moveTo>
                    <a:pt x="2899" y="1"/>
                  </a:moveTo>
                  <a:cubicBezTo>
                    <a:pt x="2807" y="1"/>
                    <a:pt x="2741" y="6"/>
                    <a:pt x="2705" y="16"/>
                  </a:cubicBezTo>
                  <a:lnTo>
                    <a:pt x="0" y="9560"/>
                  </a:lnTo>
                  <a:cubicBezTo>
                    <a:pt x="0" y="9560"/>
                    <a:pt x="8055" y="9834"/>
                    <a:pt x="8298" y="9834"/>
                  </a:cubicBezTo>
                  <a:lnTo>
                    <a:pt x="13526" y="9743"/>
                  </a:lnTo>
                  <a:lnTo>
                    <a:pt x="13222" y="1353"/>
                  </a:lnTo>
                  <a:cubicBezTo>
                    <a:pt x="13222" y="1353"/>
                    <a:pt x="4430" y="1"/>
                    <a:pt x="289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2104;p64">
              <a:extLst>
                <a:ext uri="{FF2B5EF4-FFF2-40B4-BE49-F238E27FC236}">
                  <a16:creationId xmlns:a16="http://schemas.microsoft.com/office/drawing/2014/main" id="{902013F3-8E5E-4028-A0BD-D865476805FF}"/>
                </a:ext>
              </a:extLst>
            </p:cNvPr>
            <p:cNvSpPr/>
            <p:nvPr/>
          </p:nvSpPr>
          <p:spPr>
            <a:xfrm>
              <a:off x="5891632" y="2982768"/>
              <a:ext cx="79149" cy="28425"/>
            </a:xfrm>
            <a:custGeom>
              <a:avLst/>
              <a:gdLst/>
              <a:ahLst/>
              <a:cxnLst/>
              <a:rect l="l" t="t" r="r" b="b"/>
              <a:pathLst>
                <a:path w="6992" h="2511" extrusionOk="0">
                  <a:moveTo>
                    <a:pt x="5690" y="0"/>
                  </a:moveTo>
                  <a:cubicBezTo>
                    <a:pt x="4451" y="0"/>
                    <a:pt x="1003" y="230"/>
                    <a:pt x="1003" y="230"/>
                  </a:cubicBezTo>
                  <a:cubicBezTo>
                    <a:pt x="1003" y="230"/>
                    <a:pt x="274" y="321"/>
                    <a:pt x="91" y="1537"/>
                  </a:cubicBezTo>
                  <a:cubicBezTo>
                    <a:pt x="0" y="2267"/>
                    <a:pt x="1398" y="2449"/>
                    <a:pt x="1398" y="2449"/>
                  </a:cubicBezTo>
                  <a:cubicBezTo>
                    <a:pt x="1398" y="2449"/>
                    <a:pt x="1490" y="2480"/>
                    <a:pt x="1581" y="2480"/>
                  </a:cubicBezTo>
                  <a:cubicBezTo>
                    <a:pt x="1752" y="2502"/>
                    <a:pt x="2033" y="2511"/>
                    <a:pt x="2378" y="2511"/>
                  </a:cubicBezTo>
                  <a:cubicBezTo>
                    <a:pt x="3930" y="2511"/>
                    <a:pt x="6778" y="2328"/>
                    <a:pt x="6778" y="2328"/>
                  </a:cubicBezTo>
                  <a:cubicBezTo>
                    <a:pt x="6991" y="1780"/>
                    <a:pt x="6596" y="109"/>
                    <a:pt x="6079" y="18"/>
                  </a:cubicBezTo>
                  <a:cubicBezTo>
                    <a:pt x="6012" y="6"/>
                    <a:pt x="5876" y="0"/>
                    <a:pt x="569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2105;p64">
              <a:extLst>
                <a:ext uri="{FF2B5EF4-FFF2-40B4-BE49-F238E27FC236}">
                  <a16:creationId xmlns:a16="http://schemas.microsoft.com/office/drawing/2014/main" id="{80F39DE4-39A6-46E9-8EDD-9D96C1CCD5B9}"/>
                </a:ext>
              </a:extLst>
            </p:cNvPr>
            <p:cNvSpPr/>
            <p:nvPr/>
          </p:nvSpPr>
          <p:spPr>
            <a:xfrm>
              <a:off x="5875116" y="2955238"/>
              <a:ext cx="78459" cy="28685"/>
            </a:xfrm>
            <a:custGeom>
              <a:avLst/>
              <a:gdLst/>
              <a:ahLst/>
              <a:cxnLst/>
              <a:rect l="l" t="t" r="r" b="b"/>
              <a:pathLst>
                <a:path w="6931" h="2534" extrusionOk="0">
                  <a:moveTo>
                    <a:pt x="5690" y="1"/>
                  </a:moveTo>
                  <a:cubicBezTo>
                    <a:pt x="4451" y="1"/>
                    <a:pt x="1003" y="231"/>
                    <a:pt x="1003" y="231"/>
                  </a:cubicBezTo>
                  <a:cubicBezTo>
                    <a:pt x="1003" y="231"/>
                    <a:pt x="304" y="322"/>
                    <a:pt x="122" y="1538"/>
                  </a:cubicBezTo>
                  <a:cubicBezTo>
                    <a:pt x="0" y="2267"/>
                    <a:pt x="1429" y="2450"/>
                    <a:pt x="1429" y="2450"/>
                  </a:cubicBezTo>
                  <a:cubicBezTo>
                    <a:pt x="1429" y="2450"/>
                    <a:pt x="1490" y="2480"/>
                    <a:pt x="1611" y="2480"/>
                  </a:cubicBezTo>
                  <a:cubicBezTo>
                    <a:pt x="1867" y="2514"/>
                    <a:pt x="2370" y="2534"/>
                    <a:pt x="2965" y="2534"/>
                  </a:cubicBezTo>
                  <a:cubicBezTo>
                    <a:pt x="4489" y="2534"/>
                    <a:pt x="6617" y="2404"/>
                    <a:pt x="6748" y="2054"/>
                  </a:cubicBezTo>
                  <a:cubicBezTo>
                    <a:pt x="6930" y="1507"/>
                    <a:pt x="6627" y="109"/>
                    <a:pt x="6079" y="18"/>
                  </a:cubicBezTo>
                  <a:cubicBezTo>
                    <a:pt x="6012" y="6"/>
                    <a:pt x="5876" y="1"/>
                    <a:pt x="569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2106;p64">
              <a:extLst>
                <a:ext uri="{FF2B5EF4-FFF2-40B4-BE49-F238E27FC236}">
                  <a16:creationId xmlns:a16="http://schemas.microsoft.com/office/drawing/2014/main" id="{7531FB0B-717B-49CE-B279-4D02027D2A55}"/>
                </a:ext>
              </a:extLst>
            </p:cNvPr>
            <p:cNvSpPr/>
            <p:nvPr/>
          </p:nvSpPr>
          <p:spPr>
            <a:xfrm>
              <a:off x="5867203" y="2928398"/>
              <a:ext cx="78459" cy="28685"/>
            </a:xfrm>
            <a:custGeom>
              <a:avLst/>
              <a:gdLst/>
              <a:ahLst/>
              <a:cxnLst/>
              <a:rect l="l" t="t" r="r" b="b"/>
              <a:pathLst>
                <a:path w="6931" h="2534" extrusionOk="0">
                  <a:moveTo>
                    <a:pt x="5681" y="1"/>
                  </a:moveTo>
                  <a:cubicBezTo>
                    <a:pt x="4428" y="1"/>
                    <a:pt x="1003" y="231"/>
                    <a:pt x="1003" y="231"/>
                  </a:cubicBezTo>
                  <a:cubicBezTo>
                    <a:pt x="1003" y="231"/>
                    <a:pt x="274" y="322"/>
                    <a:pt x="91" y="1538"/>
                  </a:cubicBezTo>
                  <a:cubicBezTo>
                    <a:pt x="0" y="2267"/>
                    <a:pt x="1398" y="2450"/>
                    <a:pt x="1398" y="2450"/>
                  </a:cubicBezTo>
                  <a:cubicBezTo>
                    <a:pt x="1398" y="2450"/>
                    <a:pt x="1459" y="2480"/>
                    <a:pt x="1581" y="2480"/>
                  </a:cubicBezTo>
                  <a:cubicBezTo>
                    <a:pt x="1845" y="2514"/>
                    <a:pt x="2352" y="2534"/>
                    <a:pt x="2948" y="2534"/>
                  </a:cubicBezTo>
                  <a:cubicBezTo>
                    <a:pt x="4474" y="2534"/>
                    <a:pt x="6586" y="2404"/>
                    <a:pt x="6718" y="2055"/>
                  </a:cubicBezTo>
                  <a:cubicBezTo>
                    <a:pt x="6930" y="1507"/>
                    <a:pt x="6596" y="140"/>
                    <a:pt x="6079" y="18"/>
                  </a:cubicBezTo>
                  <a:cubicBezTo>
                    <a:pt x="6008" y="6"/>
                    <a:pt x="5869" y="1"/>
                    <a:pt x="568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2107;p64">
              <a:extLst>
                <a:ext uri="{FF2B5EF4-FFF2-40B4-BE49-F238E27FC236}">
                  <a16:creationId xmlns:a16="http://schemas.microsoft.com/office/drawing/2014/main" id="{FD0668F7-DDE1-42BD-BECA-DE9E8D37E70A}"/>
                </a:ext>
              </a:extLst>
            </p:cNvPr>
            <p:cNvSpPr/>
            <p:nvPr/>
          </p:nvSpPr>
          <p:spPr>
            <a:xfrm>
              <a:off x="5859630" y="2901796"/>
              <a:ext cx="78119" cy="28640"/>
            </a:xfrm>
            <a:custGeom>
              <a:avLst/>
              <a:gdLst/>
              <a:ahLst/>
              <a:cxnLst/>
              <a:rect l="l" t="t" r="r" b="b"/>
              <a:pathLst>
                <a:path w="6901" h="2530" extrusionOk="0">
                  <a:moveTo>
                    <a:pt x="5575" y="1"/>
                  </a:moveTo>
                  <a:cubicBezTo>
                    <a:pt x="4246" y="1"/>
                    <a:pt x="1003" y="240"/>
                    <a:pt x="1003" y="240"/>
                  </a:cubicBezTo>
                  <a:cubicBezTo>
                    <a:pt x="1003" y="240"/>
                    <a:pt x="274" y="332"/>
                    <a:pt x="92" y="1517"/>
                  </a:cubicBezTo>
                  <a:cubicBezTo>
                    <a:pt x="0" y="2277"/>
                    <a:pt x="1399" y="2429"/>
                    <a:pt x="1399" y="2429"/>
                  </a:cubicBezTo>
                  <a:cubicBezTo>
                    <a:pt x="1459" y="2459"/>
                    <a:pt x="1520" y="2490"/>
                    <a:pt x="1581" y="2490"/>
                  </a:cubicBezTo>
                  <a:cubicBezTo>
                    <a:pt x="1825" y="2514"/>
                    <a:pt x="2293" y="2530"/>
                    <a:pt x="2852" y="2530"/>
                  </a:cubicBezTo>
                  <a:cubicBezTo>
                    <a:pt x="4380" y="2530"/>
                    <a:pt x="6584" y="2412"/>
                    <a:pt x="6718" y="2034"/>
                  </a:cubicBezTo>
                  <a:cubicBezTo>
                    <a:pt x="6900" y="1547"/>
                    <a:pt x="6596" y="119"/>
                    <a:pt x="6080" y="28"/>
                  </a:cubicBezTo>
                  <a:cubicBezTo>
                    <a:pt x="5995" y="9"/>
                    <a:pt x="5817" y="1"/>
                    <a:pt x="557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2108;p64">
              <a:extLst>
                <a:ext uri="{FF2B5EF4-FFF2-40B4-BE49-F238E27FC236}">
                  <a16:creationId xmlns:a16="http://schemas.microsoft.com/office/drawing/2014/main" id="{C0E8296A-C1D9-4A6D-9FA1-980D39E40C17}"/>
                </a:ext>
              </a:extLst>
            </p:cNvPr>
            <p:cNvSpPr/>
            <p:nvPr/>
          </p:nvSpPr>
          <p:spPr>
            <a:xfrm>
              <a:off x="5902635" y="2982066"/>
              <a:ext cx="44397" cy="3102"/>
            </a:xfrm>
            <a:custGeom>
              <a:avLst/>
              <a:gdLst/>
              <a:ahLst/>
              <a:cxnLst/>
              <a:rect l="l" t="t" r="r" b="b"/>
              <a:pathLst>
                <a:path w="3922" h="274" extrusionOk="0">
                  <a:moveTo>
                    <a:pt x="3051" y="1"/>
                  </a:moveTo>
                  <a:cubicBezTo>
                    <a:pt x="2745" y="1"/>
                    <a:pt x="2377" y="8"/>
                    <a:pt x="1977" y="19"/>
                  </a:cubicBezTo>
                  <a:cubicBezTo>
                    <a:pt x="882" y="49"/>
                    <a:pt x="31" y="110"/>
                    <a:pt x="1" y="201"/>
                  </a:cubicBezTo>
                  <a:cubicBezTo>
                    <a:pt x="1" y="246"/>
                    <a:pt x="473" y="274"/>
                    <a:pt x="1144" y="274"/>
                  </a:cubicBezTo>
                  <a:cubicBezTo>
                    <a:pt x="1389" y="274"/>
                    <a:pt x="1661" y="270"/>
                    <a:pt x="1946" y="262"/>
                  </a:cubicBezTo>
                  <a:cubicBezTo>
                    <a:pt x="3040" y="232"/>
                    <a:pt x="3922" y="140"/>
                    <a:pt x="3922" y="80"/>
                  </a:cubicBezTo>
                  <a:cubicBezTo>
                    <a:pt x="3922" y="22"/>
                    <a:pt x="3580" y="1"/>
                    <a:pt x="305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2109;p64">
              <a:extLst>
                <a:ext uri="{FF2B5EF4-FFF2-40B4-BE49-F238E27FC236}">
                  <a16:creationId xmlns:a16="http://schemas.microsoft.com/office/drawing/2014/main" id="{74BF328E-E820-4489-AAB3-7A7723E2D7F2}"/>
                </a:ext>
              </a:extLst>
            </p:cNvPr>
            <p:cNvSpPr/>
            <p:nvPr/>
          </p:nvSpPr>
          <p:spPr>
            <a:xfrm>
              <a:off x="5883719" y="2955057"/>
              <a:ext cx="63664" cy="3521"/>
            </a:xfrm>
            <a:custGeom>
              <a:avLst/>
              <a:gdLst/>
              <a:ahLst/>
              <a:cxnLst/>
              <a:rect l="l" t="t" r="r" b="b"/>
              <a:pathLst>
                <a:path w="5624" h="311" extrusionOk="0">
                  <a:moveTo>
                    <a:pt x="4404" y="1"/>
                  </a:moveTo>
                  <a:cubicBezTo>
                    <a:pt x="3952" y="1"/>
                    <a:pt x="3407" y="11"/>
                    <a:pt x="2827" y="34"/>
                  </a:cubicBezTo>
                  <a:cubicBezTo>
                    <a:pt x="1277" y="64"/>
                    <a:pt x="0" y="186"/>
                    <a:pt x="0" y="247"/>
                  </a:cubicBezTo>
                  <a:cubicBezTo>
                    <a:pt x="19" y="284"/>
                    <a:pt x="502" y="310"/>
                    <a:pt x="1234" y="310"/>
                  </a:cubicBezTo>
                  <a:cubicBezTo>
                    <a:pt x="1687" y="310"/>
                    <a:pt x="2235" y="300"/>
                    <a:pt x="2827" y="277"/>
                  </a:cubicBezTo>
                  <a:cubicBezTo>
                    <a:pt x="4377" y="247"/>
                    <a:pt x="5623" y="155"/>
                    <a:pt x="5623" y="64"/>
                  </a:cubicBezTo>
                  <a:cubicBezTo>
                    <a:pt x="5623" y="27"/>
                    <a:pt x="5136" y="1"/>
                    <a:pt x="440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2110;p64">
              <a:extLst>
                <a:ext uri="{FF2B5EF4-FFF2-40B4-BE49-F238E27FC236}">
                  <a16:creationId xmlns:a16="http://schemas.microsoft.com/office/drawing/2014/main" id="{A7ACA316-CC83-4800-97DC-C3A86A5DF0D8}"/>
                </a:ext>
              </a:extLst>
            </p:cNvPr>
            <p:cNvSpPr/>
            <p:nvPr/>
          </p:nvSpPr>
          <p:spPr>
            <a:xfrm>
              <a:off x="5881647" y="2927708"/>
              <a:ext cx="63664" cy="3509"/>
            </a:xfrm>
            <a:custGeom>
              <a:avLst/>
              <a:gdLst/>
              <a:ahLst/>
              <a:cxnLst/>
              <a:rect l="l" t="t" r="r" b="b"/>
              <a:pathLst>
                <a:path w="5624" h="310" extrusionOk="0">
                  <a:moveTo>
                    <a:pt x="4332" y="0"/>
                  </a:moveTo>
                  <a:cubicBezTo>
                    <a:pt x="3891" y="0"/>
                    <a:pt x="3365" y="7"/>
                    <a:pt x="2797" y="18"/>
                  </a:cubicBezTo>
                  <a:cubicBezTo>
                    <a:pt x="1247" y="79"/>
                    <a:pt x="1" y="170"/>
                    <a:pt x="1" y="231"/>
                  </a:cubicBezTo>
                  <a:cubicBezTo>
                    <a:pt x="1" y="289"/>
                    <a:pt x="514" y="310"/>
                    <a:pt x="1277" y="310"/>
                  </a:cubicBezTo>
                  <a:cubicBezTo>
                    <a:pt x="1717" y="310"/>
                    <a:pt x="2241" y="303"/>
                    <a:pt x="2797" y="292"/>
                  </a:cubicBezTo>
                  <a:cubicBezTo>
                    <a:pt x="4347" y="231"/>
                    <a:pt x="5624" y="140"/>
                    <a:pt x="5624" y="79"/>
                  </a:cubicBezTo>
                  <a:cubicBezTo>
                    <a:pt x="5605" y="21"/>
                    <a:pt x="5097" y="0"/>
                    <a:pt x="433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2111;p64">
              <a:extLst>
                <a:ext uri="{FF2B5EF4-FFF2-40B4-BE49-F238E27FC236}">
                  <a16:creationId xmlns:a16="http://schemas.microsoft.com/office/drawing/2014/main" id="{3BC89119-8585-4C81-953A-27A50EF941C0}"/>
                </a:ext>
              </a:extLst>
            </p:cNvPr>
            <p:cNvSpPr/>
            <p:nvPr/>
          </p:nvSpPr>
          <p:spPr>
            <a:xfrm>
              <a:off x="5912958" y="2878160"/>
              <a:ext cx="105650" cy="33247"/>
            </a:xfrm>
            <a:custGeom>
              <a:avLst/>
              <a:gdLst/>
              <a:ahLst/>
              <a:cxnLst/>
              <a:rect l="l" t="t" r="r" b="b"/>
              <a:pathLst>
                <a:path w="9333" h="2937" extrusionOk="0">
                  <a:moveTo>
                    <a:pt x="1407" y="1"/>
                  </a:moveTo>
                  <a:cubicBezTo>
                    <a:pt x="1314" y="1"/>
                    <a:pt x="1249" y="16"/>
                    <a:pt x="1217" y="49"/>
                  </a:cubicBezTo>
                  <a:cubicBezTo>
                    <a:pt x="761" y="535"/>
                    <a:pt x="1" y="2116"/>
                    <a:pt x="1" y="2116"/>
                  </a:cubicBezTo>
                  <a:lnTo>
                    <a:pt x="9332" y="2936"/>
                  </a:lnTo>
                  <a:cubicBezTo>
                    <a:pt x="9332" y="2936"/>
                    <a:pt x="2694" y="1"/>
                    <a:pt x="1407"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2112;p64">
              <a:extLst>
                <a:ext uri="{FF2B5EF4-FFF2-40B4-BE49-F238E27FC236}">
                  <a16:creationId xmlns:a16="http://schemas.microsoft.com/office/drawing/2014/main" id="{263BDD8C-AF67-4FE6-BB6B-2B5120806D47}"/>
                </a:ext>
              </a:extLst>
            </p:cNvPr>
            <p:cNvSpPr/>
            <p:nvPr/>
          </p:nvSpPr>
          <p:spPr>
            <a:xfrm>
              <a:off x="5521400" y="3773312"/>
              <a:ext cx="2890970" cy="2072"/>
            </a:xfrm>
            <a:custGeom>
              <a:avLst/>
              <a:gdLst/>
              <a:ahLst/>
              <a:cxnLst/>
              <a:rect l="l" t="t" r="r" b="b"/>
              <a:pathLst>
                <a:path w="255386" h="183" extrusionOk="0">
                  <a:moveTo>
                    <a:pt x="127693" y="0"/>
                  </a:moveTo>
                  <a:cubicBezTo>
                    <a:pt x="57175" y="0"/>
                    <a:pt x="0" y="31"/>
                    <a:pt x="0" y="91"/>
                  </a:cubicBezTo>
                  <a:cubicBezTo>
                    <a:pt x="0" y="152"/>
                    <a:pt x="57175" y="183"/>
                    <a:pt x="127693" y="183"/>
                  </a:cubicBezTo>
                  <a:cubicBezTo>
                    <a:pt x="198211" y="183"/>
                    <a:pt x="255385" y="152"/>
                    <a:pt x="255385" y="91"/>
                  </a:cubicBezTo>
                  <a:cubicBezTo>
                    <a:pt x="255385" y="31"/>
                    <a:pt x="198241" y="0"/>
                    <a:pt x="1276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73" name="Picture 872">
            <a:extLst>
              <a:ext uri="{FF2B5EF4-FFF2-40B4-BE49-F238E27FC236}">
                <a16:creationId xmlns:a16="http://schemas.microsoft.com/office/drawing/2014/main" id="{34272CAE-C0B3-4713-B33E-0C18E929D63E}"/>
              </a:ext>
            </a:extLst>
          </p:cNvPr>
          <p:cNvPicPr>
            <a:picLocks noChangeAspect="1"/>
          </p:cNvPicPr>
          <p:nvPr/>
        </p:nvPicPr>
        <p:blipFill>
          <a:blip r:embed="rId2"/>
          <a:stretch>
            <a:fillRect/>
          </a:stretch>
        </p:blipFill>
        <p:spPr>
          <a:xfrm>
            <a:off x="5595853" y="3039086"/>
            <a:ext cx="2466975" cy="1493768"/>
          </a:xfrm>
          <a:prstGeom prst="rect">
            <a:avLst/>
          </a:prstGeom>
        </p:spPr>
      </p:pic>
    </p:spTree>
    <p:extLst>
      <p:ext uri="{BB962C8B-B14F-4D97-AF65-F5344CB8AC3E}">
        <p14:creationId xmlns:p14="http://schemas.microsoft.com/office/powerpoint/2010/main" val="6914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582B5-AE86-4456-81D3-47CEC8937AE2}"/>
              </a:ext>
            </a:extLst>
          </p:cNvPr>
          <p:cNvSpPr>
            <a:spLocks noGrp="1"/>
          </p:cNvSpPr>
          <p:nvPr>
            <p:ph type="title"/>
          </p:nvPr>
        </p:nvSpPr>
        <p:spPr>
          <a:xfrm>
            <a:off x="2107407" y="728662"/>
            <a:ext cx="4557333" cy="978502"/>
          </a:xfrm>
        </p:spPr>
        <p:txBody>
          <a:bodyPr/>
          <a:lstStyle/>
          <a:p>
            <a:r>
              <a:rPr lang="en-IN" sz="2800" dirty="0"/>
              <a:t>To overcome these problems we came up with the project:</a:t>
            </a:r>
          </a:p>
        </p:txBody>
      </p:sp>
      <p:pic>
        <p:nvPicPr>
          <p:cNvPr id="250" name="Picture 249" descr="Text&#10;&#10;Description automatically generated">
            <a:extLst>
              <a:ext uri="{FF2B5EF4-FFF2-40B4-BE49-F238E27FC236}">
                <a16:creationId xmlns:a16="http://schemas.microsoft.com/office/drawing/2014/main" id="{91FA48DD-1D5B-4499-AB9A-5EA94B37E810}"/>
              </a:ext>
            </a:extLst>
          </p:cNvPr>
          <p:cNvPicPr>
            <a:picLocks noChangeAspect="1"/>
          </p:cNvPicPr>
          <p:nvPr/>
        </p:nvPicPr>
        <p:blipFill>
          <a:blip r:embed="rId2"/>
          <a:stretch>
            <a:fillRect/>
          </a:stretch>
        </p:blipFill>
        <p:spPr>
          <a:xfrm>
            <a:off x="1235869" y="1707164"/>
            <a:ext cx="6400800" cy="2486217"/>
          </a:xfrm>
          <a:prstGeom prst="rect">
            <a:avLst/>
          </a:prstGeom>
        </p:spPr>
      </p:pic>
    </p:spTree>
    <p:extLst>
      <p:ext uri="{BB962C8B-B14F-4D97-AF65-F5344CB8AC3E}">
        <p14:creationId xmlns:p14="http://schemas.microsoft.com/office/powerpoint/2010/main" val="4175555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808539-237C-45F9-975C-CDD62D67B820}"/>
              </a:ext>
            </a:extLst>
          </p:cNvPr>
          <p:cNvPicPr>
            <a:picLocks noChangeAspect="1"/>
          </p:cNvPicPr>
          <p:nvPr/>
        </p:nvPicPr>
        <p:blipFill>
          <a:blip r:embed="rId2"/>
          <a:stretch>
            <a:fillRect/>
          </a:stretch>
        </p:blipFill>
        <p:spPr>
          <a:xfrm>
            <a:off x="3823983" y="15716"/>
            <a:ext cx="5151890" cy="3114675"/>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2794B322-F7DD-4BE8-B915-44359542B2FC}"/>
              </a:ext>
            </a:extLst>
          </p:cNvPr>
          <p:cNvPicPr>
            <a:picLocks noChangeAspect="1"/>
          </p:cNvPicPr>
          <p:nvPr/>
        </p:nvPicPr>
        <p:blipFill>
          <a:blip r:embed="rId3"/>
          <a:stretch>
            <a:fillRect/>
          </a:stretch>
        </p:blipFill>
        <p:spPr>
          <a:xfrm>
            <a:off x="57150" y="2814637"/>
            <a:ext cx="3766833" cy="2254863"/>
          </a:xfrm>
          <a:prstGeom prst="rect">
            <a:avLst/>
          </a:prstGeom>
        </p:spPr>
      </p:pic>
      <p:sp>
        <p:nvSpPr>
          <p:cNvPr id="10" name="TextBox 9">
            <a:extLst>
              <a:ext uri="{FF2B5EF4-FFF2-40B4-BE49-F238E27FC236}">
                <a16:creationId xmlns:a16="http://schemas.microsoft.com/office/drawing/2014/main" id="{226A11A1-D7CF-40FD-B738-71D9678B402A}"/>
              </a:ext>
            </a:extLst>
          </p:cNvPr>
          <p:cNvSpPr txBox="1"/>
          <p:nvPr/>
        </p:nvSpPr>
        <p:spPr>
          <a:xfrm>
            <a:off x="301331" y="456737"/>
            <a:ext cx="2300288" cy="646331"/>
          </a:xfrm>
          <a:prstGeom prst="rect">
            <a:avLst/>
          </a:prstGeom>
          <a:noFill/>
        </p:spPr>
        <p:txBody>
          <a:bodyPr wrap="square" rtlCol="0">
            <a:spAutoFit/>
          </a:bodyPr>
          <a:lstStyle/>
          <a:p>
            <a:r>
              <a:rPr lang="en-IN" sz="1800" dirty="0">
                <a:solidFill>
                  <a:schemeClr val="tx1"/>
                </a:solidFill>
                <a:latin typeface="Bebas Neue" panose="020B0604020202020204" charset="0"/>
              </a:rPr>
              <a:t>THIS IS THE HOMEPAGE OF THE WEBSITE</a:t>
            </a:r>
          </a:p>
        </p:txBody>
      </p:sp>
      <p:sp>
        <p:nvSpPr>
          <p:cNvPr id="13" name="TextBox 12">
            <a:extLst>
              <a:ext uri="{FF2B5EF4-FFF2-40B4-BE49-F238E27FC236}">
                <a16:creationId xmlns:a16="http://schemas.microsoft.com/office/drawing/2014/main" id="{6335250F-AB7B-4064-A54D-80CC0C2AF0BC}"/>
              </a:ext>
            </a:extLst>
          </p:cNvPr>
          <p:cNvSpPr txBox="1"/>
          <p:nvPr/>
        </p:nvSpPr>
        <p:spPr>
          <a:xfrm>
            <a:off x="168128" y="1557337"/>
            <a:ext cx="2300288" cy="738664"/>
          </a:xfrm>
          <a:prstGeom prst="rect">
            <a:avLst/>
          </a:prstGeom>
          <a:noFill/>
        </p:spPr>
        <p:txBody>
          <a:bodyPr wrap="square" rtlCol="0">
            <a:spAutoFit/>
          </a:bodyPr>
          <a:lstStyle/>
          <a:p>
            <a:pPr lvl="1"/>
            <a:r>
              <a:rPr lang="en-IN" dirty="0">
                <a:solidFill>
                  <a:schemeClr val="tx1"/>
                </a:solidFill>
                <a:latin typeface="Bebas Neue" panose="020B0604020202020204" charset="0"/>
              </a:rPr>
              <a:t>SEPARATE LOGIN AND SIGNUP PAGES FOR PATIENTS,HOSPITAL AND PHARMACY.</a:t>
            </a:r>
          </a:p>
        </p:txBody>
      </p:sp>
      <p:sp>
        <p:nvSpPr>
          <p:cNvPr id="15" name="TextBox 14">
            <a:extLst>
              <a:ext uri="{FF2B5EF4-FFF2-40B4-BE49-F238E27FC236}">
                <a16:creationId xmlns:a16="http://schemas.microsoft.com/office/drawing/2014/main" id="{2CFA3417-A85A-4FB8-BFAF-14337E64F09E}"/>
              </a:ext>
            </a:extLst>
          </p:cNvPr>
          <p:cNvSpPr txBox="1"/>
          <p:nvPr/>
        </p:nvSpPr>
        <p:spPr>
          <a:xfrm>
            <a:off x="5107781" y="3504794"/>
            <a:ext cx="3357563" cy="954107"/>
          </a:xfrm>
          <a:prstGeom prst="rect">
            <a:avLst/>
          </a:prstGeom>
          <a:noFill/>
        </p:spPr>
        <p:txBody>
          <a:bodyPr wrap="square" rtlCol="0">
            <a:spAutoFit/>
          </a:bodyPr>
          <a:lstStyle/>
          <a:p>
            <a:r>
              <a:rPr lang="en-IN" dirty="0">
                <a:solidFill>
                  <a:schemeClr val="tx1"/>
                </a:solidFill>
                <a:latin typeface="Bebas Neue" panose="020B0604020202020204" charset="0"/>
              </a:rPr>
              <a:t>The user will be directed to this page in case they forget their password.</a:t>
            </a:r>
          </a:p>
          <a:p>
            <a:r>
              <a:rPr lang="en-IN" dirty="0">
                <a:solidFill>
                  <a:schemeClr val="tx1"/>
                </a:solidFill>
                <a:latin typeface="Bebas Neue" panose="020B0604020202020204" charset="0"/>
              </a:rPr>
              <a:t>The user needs to enter their email or phone number to change their password</a:t>
            </a:r>
          </a:p>
        </p:txBody>
      </p:sp>
      <p:sp>
        <p:nvSpPr>
          <p:cNvPr id="18" name="TextBox 17">
            <a:extLst>
              <a:ext uri="{FF2B5EF4-FFF2-40B4-BE49-F238E27FC236}">
                <a16:creationId xmlns:a16="http://schemas.microsoft.com/office/drawing/2014/main" id="{1B795F38-26AA-474B-A70A-E435D78B587D}"/>
              </a:ext>
            </a:extLst>
          </p:cNvPr>
          <p:cNvSpPr txBox="1"/>
          <p:nvPr/>
        </p:nvSpPr>
        <p:spPr>
          <a:xfrm>
            <a:off x="1003948" y="2552430"/>
            <a:ext cx="2928936" cy="307777"/>
          </a:xfrm>
          <a:prstGeom prst="rect">
            <a:avLst/>
          </a:prstGeom>
          <a:noFill/>
        </p:spPr>
        <p:txBody>
          <a:bodyPr wrap="square" rtlCol="0">
            <a:spAutoFit/>
          </a:bodyPr>
          <a:lstStyle/>
          <a:p>
            <a:r>
              <a:rPr lang="en-IN" dirty="0">
                <a:solidFill>
                  <a:schemeClr val="tx1"/>
                </a:solidFill>
                <a:latin typeface="Bebas Neue" panose="020B0604020202020204" charset="0"/>
              </a:rPr>
              <a:t>(‘FORGET PASSWORD’ PAGE)</a:t>
            </a:r>
          </a:p>
        </p:txBody>
      </p:sp>
      <p:sp>
        <p:nvSpPr>
          <p:cNvPr id="19" name="TextBox 18">
            <a:extLst>
              <a:ext uri="{FF2B5EF4-FFF2-40B4-BE49-F238E27FC236}">
                <a16:creationId xmlns:a16="http://schemas.microsoft.com/office/drawing/2014/main" id="{31DEC8EC-3976-41F9-822F-CC964CA00AC7}"/>
              </a:ext>
            </a:extLst>
          </p:cNvPr>
          <p:cNvSpPr txBox="1"/>
          <p:nvPr/>
        </p:nvSpPr>
        <p:spPr>
          <a:xfrm>
            <a:off x="6073391" y="3130391"/>
            <a:ext cx="2465467" cy="307777"/>
          </a:xfrm>
          <a:prstGeom prst="rect">
            <a:avLst/>
          </a:prstGeom>
          <a:noFill/>
        </p:spPr>
        <p:txBody>
          <a:bodyPr wrap="square" rtlCol="0">
            <a:spAutoFit/>
          </a:bodyPr>
          <a:lstStyle/>
          <a:p>
            <a:r>
              <a:rPr lang="en-IN" dirty="0">
                <a:solidFill>
                  <a:schemeClr val="tx1"/>
                </a:solidFill>
                <a:latin typeface="Bebas Neue" panose="020B0604020202020204" charset="0"/>
              </a:rPr>
              <a:t>(HOME PAGE)</a:t>
            </a:r>
          </a:p>
        </p:txBody>
      </p:sp>
      <p:cxnSp>
        <p:nvCxnSpPr>
          <p:cNvPr id="16" name="Straight Arrow Connector 15">
            <a:extLst>
              <a:ext uri="{FF2B5EF4-FFF2-40B4-BE49-F238E27FC236}">
                <a16:creationId xmlns:a16="http://schemas.microsoft.com/office/drawing/2014/main" id="{955CAFEA-8E01-4749-B97D-689578FDDF22}"/>
              </a:ext>
            </a:extLst>
          </p:cNvPr>
          <p:cNvCxnSpPr>
            <a:cxnSpLocks/>
          </p:cNvCxnSpPr>
          <p:nvPr/>
        </p:nvCxnSpPr>
        <p:spPr>
          <a:xfrm flipH="1">
            <a:off x="2614613" y="636163"/>
            <a:ext cx="1194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251762FD-085C-F444-80F8-93572EDEE35A}"/>
              </a:ext>
            </a:extLst>
          </p:cNvPr>
          <p:cNvCxnSpPr>
            <a:cxnSpLocks/>
          </p:cNvCxnSpPr>
          <p:nvPr/>
        </p:nvCxnSpPr>
        <p:spPr>
          <a:xfrm flipH="1">
            <a:off x="2601619" y="1884915"/>
            <a:ext cx="1194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0A1D1D9-057B-A54A-87CA-CEA27DA2193C}"/>
              </a:ext>
            </a:extLst>
          </p:cNvPr>
          <p:cNvCxnSpPr>
            <a:cxnSpLocks/>
          </p:cNvCxnSpPr>
          <p:nvPr/>
        </p:nvCxnSpPr>
        <p:spPr>
          <a:xfrm>
            <a:off x="3823983" y="3976879"/>
            <a:ext cx="10836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82962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1223B639-5CA6-46DC-9D45-EE632AA0E69B}"/>
              </a:ext>
            </a:extLst>
          </p:cNvPr>
          <p:cNvPicPr>
            <a:picLocks noChangeAspect="1"/>
          </p:cNvPicPr>
          <p:nvPr/>
        </p:nvPicPr>
        <p:blipFill>
          <a:blip r:embed="rId2"/>
          <a:stretch>
            <a:fillRect/>
          </a:stretch>
        </p:blipFill>
        <p:spPr>
          <a:xfrm>
            <a:off x="164308" y="121443"/>
            <a:ext cx="3943349" cy="1829961"/>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92A3604A-FC6F-4D0F-8AA5-FEA8EC189566}"/>
              </a:ext>
            </a:extLst>
          </p:cNvPr>
          <p:cNvPicPr>
            <a:picLocks noChangeAspect="1"/>
          </p:cNvPicPr>
          <p:nvPr/>
        </p:nvPicPr>
        <p:blipFill>
          <a:blip r:embed="rId3"/>
          <a:stretch>
            <a:fillRect/>
          </a:stretch>
        </p:blipFill>
        <p:spPr>
          <a:xfrm>
            <a:off x="4943476" y="3072973"/>
            <a:ext cx="3943349" cy="1829961"/>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910BB6BC-1242-4F6D-B4BD-D8A21AADAA89}"/>
              </a:ext>
            </a:extLst>
          </p:cNvPr>
          <p:cNvPicPr>
            <a:picLocks noChangeAspect="1"/>
          </p:cNvPicPr>
          <p:nvPr/>
        </p:nvPicPr>
        <p:blipFill>
          <a:blip r:embed="rId4"/>
          <a:stretch>
            <a:fillRect/>
          </a:stretch>
        </p:blipFill>
        <p:spPr>
          <a:xfrm>
            <a:off x="164308" y="2277116"/>
            <a:ext cx="3943349" cy="1829961"/>
          </a:xfrm>
          <a:prstGeom prst="rect">
            <a:avLst/>
          </a:prstGeom>
        </p:spPr>
      </p:pic>
      <p:sp>
        <p:nvSpPr>
          <p:cNvPr id="12" name="TextBox 11">
            <a:extLst>
              <a:ext uri="{FF2B5EF4-FFF2-40B4-BE49-F238E27FC236}">
                <a16:creationId xmlns:a16="http://schemas.microsoft.com/office/drawing/2014/main" id="{058AFEBC-A9A2-442D-95DB-9DBCA801CCE8}"/>
              </a:ext>
            </a:extLst>
          </p:cNvPr>
          <p:cNvSpPr txBox="1"/>
          <p:nvPr/>
        </p:nvSpPr>
        <p:spPr>
          <a:xfrm>
            <a:off x="1181104" y="1951404"/>
            <a:ext cx="2364581" cy="307777"/>
          </a:xfrm>
          <a:prstGeom prst="rect">
            <a:avLst/>
          </a:prstGeom>
          <a:noFill/>
        </p:spPr>
        <p:txBody>
          <a:bodyPr wrap="square" rtlCol="0">
            <a:spAutoFit/>
          </a:bodyPr>
          <a:lstStyle/>
          <a:p>
            <a:r>
              <a:rPr lang="en-IN" dirty="0">
                <a:solidFill>
                  <a:schemeClr val="tx1"/>
                </a:solidFill>
              </a:rPr>
              <a:t>(</a:t>
            </a:r>
            <a:r>
              <a:rPr lang="en-IN" dirty="0">
                <a:solidFill>
                  <a:schemeClr val="tx1"/>
                </a:solidFill>
                <a:latin typeface="Bebas Neue" panose="020B0604020202020204" charset="0"/>
              </a:rPr>
              <a:t>HOSPITAL’S SIGN UP PAGE)</a:t>
            </a:r>
            <a:endParaRPr lang="en-IN" dirty="0">
              <a:solidFill>
                <a:schemeClr val="tx1"/>
              </a:solidFill>
            </a:endParaRPr>
          </a:p>
        </p:txBody>
      </p:sp>
      <p:sp>
        <p:nvSpPr>
          <p:cNvPr id="13" name="TextBox 12">
            <a:extLst>
              <a:ext uri="{FF2B5EF4-FFF2-40B4-BE49-F238E27FC236}">
                <a16:creationId xmlns:a16="http://schemas.microsoft.com/office/drawing/2014/main" id="{49BDB182-4376-46BC-9CF6-B84CE5AB2467}"/>
              </a:ext>
            </a:extLst>
          </p:cNvPr>
          <p:cNvSpPr txBox="1"/>
          <p:nvPr/>
        </p:nvSpPr>
        <p:spPr>
          <a:xfrm>
            <a:off x="1335882" y="4107077"/>
            <a:ext cx="1743075" cy="307777"/>
          </a:xfrm>
          <a:prstGeom prst="rect">
            <a:avLst/>
          </a:prstGeom>
          <a:noFill/>
        </p:spPr>
        <p:txBody>
          <a:bodyPr wrap="square" rtlCol="0">
            <a:spAutoFit/>
          </a:bodyPr>
          <a:lstStyle/>
          <a:p>
            <a:r>
              <a:rPr lang="en-IN" dirty="0">
                <a:solidFill>
                  <a:schemeClr val="tx1"/>
                </a:solidFill>
                <a:latin typeface="Bebas Neue" panose="020B0604020202020204" charset="0"/>
              </a:rPr>
              <a:t>(Pharmacy’s sign up page)</a:t>
            </a:r>
          </a:p>
        </p:txBody>
      </p:sp>
      <p:sp>
        <p:nvSpPr>
          <p:cNvPr id="14" name="TextBox 13">
            <a:extLst>
              <a:ext uri="{FF2B5EF4-FFF2-40B4-BE49-F238E27FC236}">
                <a16:creationId xmlns:a16="http://schemas.microsoft.com/office/drawing/2014/main" id="{D0E84284-F35F-4DD7-8F62-8F9F7457CC0C}"/>
              </a:ext>
            </a:extLst>
          </p:cNvPr>
          <p:cNvSpPr txBox="1"/>
          <p:nvPr/>
        </p:nvSpPr>
        <p:spPr>
          <a:xfrm>
            <a:off x="6129337" y="4862393"/>
            <a:ext cx="1900237" cy="307777"/>
          </a:xfrm>
          <a:prstGeom prst="rect">
            <a:avLst/>
          </a:prstGeom>
          <a:noFill/>
        </p:spPr>
        <p:txBody>
          <a:bodyPr wrap="square" rtlCol="0">
            <a:spAutoFit/>
          </a:bodyPr>
          <a:lstStyle/>
          <a:p>
            <a:r>
              <a:rPr lang="en-IN" dirty="0">
                <a:solidFill>
                  <a:schemeClr val="tx1"/>
                </a:solidFill>
                <a:latin typeface="Bebas Neue" panose="020B0604020202020204" charset="0"/>
              </a:rPr>
              <a:t>(client’s sign up page)</a:t>
            </a:r>
          </a:p>
        </p:txBody>
      </p:sp>
      <p:sp>
        <p:nvSpPr>
          <p:cNvPr id="24" name="TextBox 23">
            <a:extLst>
              <a:ext uri="{FF2B5EF4-FFF2-40B4-BE49-F238E27FC236}">
                <a16:creationId xmlns:a16="http://schemas.microsoft.com/office/drawing/2014/main" id="{97F411E7-4EED-454C-8A2C-485CE21944FB}"/>
              </a:ext>
            </a:extLst>
          </p:cNvPr>
          <p:cNvSpPr txBox="1"/>
          <p:nvPr/>
        </p:nvSpPr>
        <p:spPr>
          <a:xfrm>
            <a:off x="5207794" y="2211601"/>
            <a:ext cx="3514725" cy="738664"/>
          </a:xfrm>
          <a:prstGeom prst="rect">
            <a:avLst/>
          </a:prstGeom>
          <a:noFill/>
        </p:spPr>
        <p:txBody>
          <a:bodyPr wrap="square" rtlCol="0">
            <a:spAutoFit/>
          </a:bodyPr>
          <a:lstStyle/>
          <a:p>
            <a:r>
              <a:rPr lang="en-IN" dirty="0">
                <a:solidFill>
                  <a:schemeClr val="tx1"/>
                </a:solidFill>
                <a:latin typeface="Bebas Neue" panose="020B0604020202020204" charset="0"/>
              </a:rPr>
              <a:t>when the patient creates an account ,they’ll need to enter their emails ,username, a password phone number and their address</a:t>
            </a:r>
          </a:p>
        </p:txBody>
      </p:sp>
      <p:sp>
        <p:nvSpPr>
          <p:cNvPr id="25" name="TextBox 24">
            <a:extLst>
              <a:ext uri="{FF2B5EF4-FFF2-40B4-BE49-F238E27FC236}">
                <a16:creationId xmlns:a16="http://schemas.microsoft.com/office/drawing/2014/main" id="{E02BA0B2-9F13-40AB-845D-DA9C65A39218}"/>
              </a:ext>
            </a:extLst>
          </p:cNvPr>
          <p:cNvSpPr txBox="1"/>
          <p:nvPr/>
        </p:nvSpPr>
        <p:spPr>
          <a:xfrm>
            <a:off x="5286379" y="803061"/>
            <a:ext cx="3479007" cy="1169551"/>
          </a:xfrm>
          <a:prstGeom prst="rect">
            <a:avLst/>
          </a:prstGeom>
          <a:noFill/>
        </p:spPr>
        <p:txBody>
          <a:bodyPr wrap="square" rtlCol="0">
            <a:spAutoFit/>
          </a:bodyPr>
          <a:lstStyle/>
          <a:p>
            <a:r>
              <a:rPr lang="en-IN" dirty="0">
                <a:solidFill>
                  <a:schemeClr val="tx1"/>
                </a:solidFill>
                <a:latin typeface="Bebas Neue" panose="020B0604020202020204" charset="0"/>
              </a:rPr>
              <a:t>When the pharmacy and hospital creates an account ,the additional entry they need to make is of their pharmacy name and its location. Here the username will be used to distinguish between different doctors and pharmacists</a:t>
            </a:r>
          </a:p>
        </p:txBody>
      </p:sp>
      <p:cxnSp>
        <p:nvCxnSpPr>
          <p:cNvPr id="16" name="Straight Arrow Connector 15">
            <a:extLst>
              <a:ext uri="{FF2B5EF4-FFF2-40B4-BE49-F238E27FC236}">
                <a16:creationId xmlns:a16="http://schemas.microsoft.com/office/drawing/2014/main" id="{35ED896E-1405-5442-8D16-E95E003ADA10}"/>
              </a:ext>
            </a:extLst>
          </p:cNvPr>
          <p:cNvCxnSpPr>
            <a:cxnSpLocks/>
          </p:cNvCxnSpPr>
          <p:nvPr/>
        </p:nvCxnSpPr>
        <p:spPr>
          <a:xfrm>
            <a:off x="4107657" y="1156427"/>
            <a:ext cx="11001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6C742C3A-69FB-454C-9103-1BF07803E708}"/>
              </a:ext>
            </a:extLst>
          </p:cNvPr>
          <p:cNvCxnSpPr>
            <a:cxnSpLocks/>
          </p:cNvCxnSpPr>
          <p:nvPr/>
        </p:nvCxnSpPr>
        <p:spPr>
          <a:xfrm flipV="1">
            <a:off x="8029574" y="2730049"/>
            <a:ext cx="0" cy="3429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Elbow Connector 6">
            <a:extLst>
              <a:ext uri="{FF2B5EF4-FFF2-40B4-BE49-F238E27FC236}">
                <a16:creationId xmlns:a16="http://schemas.microsoft.com/office/drawing/2014/main" id="{6439DA7D-9CCD-F045-B98F-4FE29B6C0F6B}"/>
              </a:ext>
            </a:extLst>
          </p:cNvPr>
          <p:cNvCxnSpPr/>
          <p:nvPr/>
        </p:nvCxnSpPr>
        <p:spPr>
          <a:xfrm flipV="1">
            <a:off x="4193628" y="1726566"/>
            <a:ext cx="1092751" cy="69720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8077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23F68336-7A67-43D1-8E1F-A0AC277255B9}"/>
              </a:ext>
            </a:extLst>
          </p:cNvPr>
          <p:cNvPicPr>
            <a:picLocks noChangeAspect="1"/>
          </p:cNvPicPr>
          <p:nvPr/>
        </p:nvPicPr>
        <p:blipFill>
          <a:blip r:embed="rId2"/>
          <a:stretch>
            <a:fillRect/>
          </a:stretch>
        </p:blipFill>
        <p:spPr>
          <a:xfrm>
            <a:off x="225647" y="2959893"/>
            <a:ext cx="3949256" cy="1812132"/>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4B39F4B-21A9-4616-92CF-F2602C79C564}"/>
              </a:ext>
            </a:extLst>
          </p:cNvPr>
          <p:cNvPicPr>
            <a:picLocks noChangeAspect="1"/>
          </p:cNvPicPr>
          <p:nvPr/>
        </p:nvPicPr>
        <p:blipFill>
          <a:blip r:embed="rId3"/>
          <a:stretch>
            <a:fillRect/>
          </a:stretch>
        </p:blipFill>
        <p:spPr>
          <a:xfrm>
            <a:off x="5172077" y="2049773"/>
            <a:ext cx="3629503" cy="1661632"/>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0C432B80-7078-4F25-BEC9-91012BBC58F1}"/>
              </a:ext>
            </a:extLst>
          </p:cNvPr>
          <p:cNvPicPr>
            <a:picLocks noChangeAspect="1"/>
          </p:cNvPicPr>
          <p:nvPr/>
        </p:nvPicPr>
        <p:blipFill>
          <a:blip r:embed="rId4"/>
          <a:stretch>
            <a:fillRect/>
          </a:stretch>
        </p:blipFill>
        <p:spPr>
          <a:xfrm>
            <a:off x="5195412" y="78581"/>
            <a:ext cx="3613060" cy="1661631"/>
          </a:xfrm>
          <a:prstGeom prst="rect">
            <a:avLst/>
          </a:prstGeom>
        </p:spPr>
      </p:pic>
      <p:sp>
        <p:nvSpPr>
          <p:cNvPr id="11" name="TextBox 10">
            <a:extLst>
              <a:ext uri="{FF2B5EF4-FFF2-40B4-BE49-F238E27FC236}">
                <a16:creationId xmlns:a16="http://schemas.microsoft.com/office/drawing/2014/main" id="{C217E124-F8E4-4E3F-AD40-7456F59A81A8}"/>
              </a:ext>
            </a:extLst>
          </p:cNvPr>
          <p:cNvSpPr txBox="1"/>
          <p:nvPr/>
        </p:nvSpPr>
        <p:spPr>
          <a:xfrm>
            <a:off x="428625" y="242888"/>
            <a:ext cx="3543300" cy="2462213"/>
          </a:xfrm>
          <a:prstGeom prst="rect">
            <a:avLst/>
          </a:prstGeom>
          <a:noFill/>
        </p:spPr>
        <p:txBody>
          <a:bodyPr wrap="square" rtlCol="0">
            <a:spAutoFit/>
          </a:bodyPr>
          <a:lstStyle/>
          <a:p>
            <a:r>
              <a:rPr lang="en-US" dirty="0">
                <a:solidFill>
                  <a:schemeClr val="tx1"/>
                </a:solidFill>
                <a:latin typeface="Bebas Neue" panose="020B0604020202020204" charset="0"/>
              </a:rPr>
              <a:t>There are separate log in pages depending on who is logging in.</a:t>
            </a:r>
          </a:p>
          <a:p>
            <a:endParaRPr lang="en-US" dirty="0">
              <a:solidFill>
                <a:schemeClr val="tx1"/>
              </a:solidFill>
              <a:latin typeface="Bebas Neue" panose="020B0604020202020204" charset="0"/>
            </a:endParaRPr>
          </a:p>
          <a:p>
            <a:r>
              <a:rPr lang="en-US" dirty="0">
                <a:solidFill>
                  <a:schemeClr val="tx1"/>
                </a:solidFill>
                <a:latin typeface="Bebas Neue" panose="020B0604020202020204" charset="0"/>
              </a:rPr>
              <a:t> the common entry will be username, password and phone number asked in all the log in pages.</a:t>
            </a:r>
          </a:p>
          <a:p>
            <a:endParaRPr lang="en-US" dirty="0">
              <a:solidFill>
                <a:schemeClr val="tx1"/>
              </a:solidFill>
              <a:latin typeface="Bebas Neue" panose="020B0604020202020204" charset="0"/>
            </a:endParaRPr>
          </a:p>
          <a:p>
            <a:r>
              <a:rPr lang="en-US" dirty="0">
                <a:solidFill>
                  <a:schemeClr val="tx1"/>
                </a:solidFill>
                <a:latin typeface="Bebas Neue" panose="020B0604020202020204" charset="0"/>
              </a:rPr>
              <a:t> if In case the user forgets their password they can click on the “forget password” button to change it.</a:t>
            </a:r>
          </a:p>
          <a:p>
            <a:endParaRPr lang="en-US" dirty="0">
              <a:solidFill>
                <a:schemeClr val="tx1"/>
              </a:solidFill>
              <a:latin typeface="Bebas Neue" panose="020B0604020202020204" charset="0"/>
            </a:endParaRPr>
          </a:p>
          <a:p>
            <a:r>
              <a:rPr lang="en-US" dirty="0">
                <a:solidFill>
                  <a:schemeClr val="tx1"/>
                </a:solidFill>
                <a:latin typeface="Bebas Neue" panose="020B0604020202020204" charset="0"/>
              </a:rPr>
              <a:t>in case of pharmacy log in page the additional entry will be pharmacy name </a:t>
            </a:r>
            <a:endParaRPr lang="en-IN" dirty="0">
              <a:solidFill>
                <a:schemeClr val="tx1"/>
              </a:solidFill>
              <a:latin typeface="Bebas Neue" panose="020B0604020202020204" charset="0"/>
            </a:endParaRPr>
          </a:p>
        </p:txBody>
      </p:sp>
      <p:sp>
        <p:nvSpPr>
          <p:cNvPr id="13" name="TextBox 12">
            <a:extLst>
              <a:ext uri="{FF2B5EF4-FFF2-40B4-BE49-F238E27FC236}">
                <a16:creationId xmlns:a16="http://schemas.microsoft.com/office/drawing/2014/main" id="{6213F1D9-C809-45CA-B658-8DB3BBCCDB77}"/>
              </a:ext>
            </a:extLst>
          </p:cNvPr>
          <p:cNvSpPr txBox="1"/>
          <p:nvPr/>
        </p:nvSpPr>
        <p:spPr>
          <a:xfrm>
            <a:off x="4772024" y="4007644"/>
            <a:ext cx="3850481" cy="523220"/>
          </a:xfrm>
          <a:prstGeom prst="rect">
            <a:avLst/>
          </a:prstGeom>
          <a:noFill/>
        </p:spPr>
        <p:txBody>
          <a:bodyPr wrap="square" rtlCol="0">
            <a:spAutoFit/>
          </a:bodyPr>
          <a:lstStyle/>
          <a:p>
            <a:r>
              <a:rPr lang="en-US" dirty="0">
                <a:solidFill>
                  <a:schemeClr val="tx1"/>
                </a:solidFill>
                <a:latin typeface="Bebas Neue" panose="020B0604020202020204" charset="0"/>
              </a:rPr>
              <a:t>in case of the hospital log in page the addition entry will be the hospital name </a:t>
            </a:r>
            <a:endParaRPr lang="en-IN" dirty="0">
              <a:solidFill>
                <a:schemeClr val="tx1"/>
              </a:solidFill>
              <a:latin typeface="Bebas Neue" panose="020B0604020202020204" charset="0"/>
            </a:endParaRPr>
          </a:p>
        </p:txBody>
      </p:sp>
      <p:sp>
        <p:nvSpPr>
          <p:cNvPr id="14" name="TextBox 13">
            <a:extLst>
              <a:ext uri="{FF2B5EF4-FFF2-40B4-BE49-F238E27FC236}">
                <a16:creationId xmlns:a16="http://schemas.microsoft.com/office/drawing/2014/main" id="{32932B23-746A-4596-83F9-56C9C201C2C2}"/>
              </a:ext>
            </a:extLst>
          </p:cNvPr>
          <p:cNvSpPr txBox="1"/>
          <p:nvPr/>
        </p:nvSpPr>
        <p:spPr>
          <a:xfrm>
            <a:off x="1100138" y="4835723"/>
            <a:ext cx="2436018" cy="307777"/>
          </a:xfrm>
          <a:prstGeom prst="rect">
            <a:avLst/>
          </a:prstGeom>
          <a:noFill/>
        </p:spPr>
        <p:txBody>
          <a:bodyPr wrap="square" rtlCol="0">
            <a:spAutoFit/>
          </a:bodyPr>
          <a:lstStyle/>
          <a:p>
            <a:r>
              <a:rPr lang="en-IN" dirty="0">
                <a:solidFill>
                  <a:schemeClr val="tx1"/>
                </a:solidFill>
                <a:latin typeface="Bebas Neue" panose="020B0604020202020204" charset="0"/>
              </a:rPr>
              <a:t>(hospital’s log in page)</a:t>
            </a:r>
          </a:p>
        </p:txBody>
      </p:sp>
      <p:sp>
        <p:nvSpPr>
          <p:cNvPr id="15" name="TextBox 14">
            <a:extLst>
              <a:ext uri="{FF2B5EF4-FFF2-40B4-BE49-F238E27FC236}">
                <a16:creationId xmlns:a16="http://schemas.microsoft.com/office/drawing/2014/main" id="{1FEBE012-82A3-4206-B07D-62026044ACE9}"/>
              </a:ext>
            </a:extLst>
          </p:cNvPr>
          <p:cNvSpPr txBox="1"/>
          <p:nvPr/>
        </p:nvSpPr>
        <p:spPr>
          <a:xfrm>
            <a:off x="6183982" y="1741104"/>
            <a:ext cx="1635919" cy="307777"/>
          </a:xfrm>
          <a:prstGeom prst="rect">
            <a:avLst/>
          </a:prstGeom>
          <a:noFill/>
        </p:spPr>
        <p:txBody>
          <a:bodyPr wrap="square" rtlCol="0">
            <a:spAutoFit/>
          </a:bodyPr>
          <a:lstStyle/>
          <a:p>
            <a:r>
              <a:rPr lang="en-IN" dirty="0">
                <a:solidFill>
                  <a:schemeClr val="tx1"/>
                </a:solidFill>
                <a:latin typeface="Bebas Neue" panose="020B0604020202020204" charset="0"/>
              </a:rPr>
              <a:t>(client’s log in page)</a:t>
            </a:r>
          </a:p>
        </p:txBody>
      </p:sp>
      <p:sp>
        <p:nvSpPr>
          <p:cNvPr id="16" name="TextBox 15">
            <a:extLst>
              <a:ext uri="{FF2B5EF4-FFF2-40B4-BE49-F238E27FC236}">
                <a16:creationId xmlns:a16="http://schemas.microsoft.com/office/drawing/2014/main" id="{290DC615-6390-4737-8FFB-3EC1F8DE345E}"/>
              </a:ext>
            </a:extLst>
          </p:cNvPr>
          <p:cNvSpPr txBox="1"/>
          <p:nvPr/>
        </p:nvSpPr>
        <p:spPr>
          <a:xfrm>
            <a:off x="6183982" y="3699867"/>
            <a:ext cx="1854870" cy="307777"/>
          </a:xfrm>
          <a:prstGeom prst="rect">
            <a:avLst/>
          </a:prstGeom>
          <a:noFill/>
        </p:spPr>
        <p:txBody>
          <a:bodyPr wrap="square" rtlCol="0">
            <a:spAutoFit/>
          </a:bodyPr>
          <a:lstStyle/>
          <a:p>
            <a:r>
              <a:rPr lang="en-IN" dirty="0">
                <a:solidFill>
                  <a:schemeClr val="tx1"/>
                </a:solidFill>
                <a:latin typeface="Bebas Neue" panose="020B0604020202020204" charset="0"/>
              </a:rPr>
              <a:t>(pharmacy’s log in page)</a:t>
            </a:r>
          </a:p>
        </p:txBody>
      </p:sp>
      <p:cxnSp>
        <p:nvCxnSpPr>
          <p:cNvPr id="19" name="Straight Arrow Connector 18">
            <a:extLst>
              <a:ext uri="{FF2B5EF4-FFF2-40B4-BE49-F238E27FC236}">
                <a16:creationId xmlns:a16="http://schemas.microsoft.com/office/drawing/2014/main" id="{029285B0-E41D-B343-85DA-6524E280AE55}"/>
              </a:ext>
            </a:extLst>
          </p:cNvPr>
          <p:cNvCxnSpPr>
            <a:cxnSpLocks/>
          </p:cNvCxnSpPr>
          <p:nvPr/>
        </p:nvCxnSpPr>
        <p:spPr>
          <a:xfrm flipH="1">
            <a:off x="3971925" y="998771"/>
            <a:ext cx="1200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007C8A9A-2AF1-2748-BEA2-D5696367EB39}"/>
              </a:ext>
            </a:extLst>
          </p:cNvPr>
          <p:cNvCxnSpPr>
            <a:cxnSpLocks/>
          </p:cNvCxnSpPr>
          <p:nvPr/>
        </p:nvCxnSpPr>
        <p:spPr>
          <a:xfrm flipH="1">
            <a:off x="3888828" y="2296798"/>
            <a:ext cx="1194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B5EC35B5-671B-094C-922D-170F1F865CEB}"/>
              </a:ext>
            </a:extLst>
          </p:cNvPr>
          <p:cNvCxnSpPr>
            <a:cxnSpLocks/>
          </p:cNvCxnSpPr>
          <p:nvPr/>
        </p:nvCxnSpPr>
        <p:spPr>
          <a:xfrm>
            <a:off x="4189729" y="4183406"/>
            <a:ext cx="5392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800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electronics, computer&#10;&#10;Description automatically generated">
            <a:extLst>
              <a:ext uri="{FF2B5EF4-FFF2-40B4-BE49-F238E27FC236}">
                <a16:creationId xmlns:a16="http://schemas.microsoft.com/office/drawing/2014/main" id="{704F9A24-CE3A-40AD-97A3-38F83DF54B09}"/>
              </a:ext>
            </a:extLst>
          </p:cNvPr>
          <p:cNvPicPr>
            <a:picLocks noChangeAspect="1"/>
          </p:cNvPicPr>
          <p:nvPr/>
        </p:nvPicPr>
        <p:blipFill>
          <a:blip r:embed="rId2"/>
          <a:stretch>
            <a:fillRect/>
          </a:stretch>
        </p:blipFill>
        <p:spPr>
          <a:xfrm>
            <a:off x="4229698" y="123174"/>
            <a:ext cx="4753611" cy="2198545"/>
          </a:xfrm>
          <a:prstGeom prst="rect">
            <a:avLst/>
          </a:prstGeom>
        </p:spPr>
      </p:pic>
      <p:pic>
        <p:nvPicPr>
          <p:cNvPr id="8" name="Picture 7" descr="A picture containing text, indoor, screenshot&#10;&#10;Description automatically generated">
            <a:extLst>
              <a:ext uri="{FF2B5EF4-FFF2-40B4-BE49-F238E27FC236}">
                <a16:creationId xmlns:a16="http://schemas.microsoft.com/office/drawing/2014/main" id="{7E2C66A7-55A9-435E-9441-08DA9898D81A}"/>
              </a:ext>
            </a:extLst>
          </p:cNvPr>
          <p:cNvPicPr>
            <a:picLocks noChangeAspect="1"/>
          </p:cNvPicPr>
          <p:nvPr/>
        </p:nvPicPr>
        <p:blipFill>
          <a:blip r:embed="rId3"/>
          <a:stretch>
            <a:fillRect/>
          </a:stretch>
        </p:blipFill>
        <p:spPr>
          <a:xfrm>
            <a:off x="246413" y="2664620"/>
            <a:ext cx="4748261" cy="2198544"/>
          </a:xfrm>
          <a:prstGeom prst="rect">
            <a:avLst/>
          </a:prstGeom>
        </p:spPr>
      </p:pic>
      <p:sp>
        <p:nvSpPr>
          <p:cNvPr id="9" name="TextBox 8">
            <a:extLst>
              <a:ext uri="{FF2B5EF4-FFF2-40B4-BE49-F238E27FC236}">
                <a16:creationId xmlns:a16="http://schemas.microsoft.com/office/drawing/2014/main" id="{F6A042F1-4F6E-4974-84EB-6914EAA987F4}"/>
              </a:ext>
            </a:extLst>
          </p:cNvPr>
          <p:cNvSpPr txBox="1"/>
          <p:nvPr/>
        </p:nvSpPr>
        <p:spPr>
          <a:xfrm>
            <a:off x="5900738" y="2321719"/>
            <a:ext cx="2536031" cy="307777"/>
          </a:xfrm>
          <a:prstGeom prst="rect">
            <a:avLst/>
          </a:prstGeom>
          <a:noFill/>
        </p:spPr>
        <p:txBody>
          <a:bodyPr wrap="square" rtlCol="0">
            <a:spAutoFit/>
          </a:bodyPr>
          <a:lstStyle/>
          <a:p>
            <a:r>
              <a:rPr lang="en-IN" dirty="0">
                <a:solidFill>
                  <a:schemeClr val="tx1"/>
                </a:solidFill>
                <a:latin typeface="Bebas Neue" panose="020B0604020202020204" charset="0"/>
              </a:rPr>
              <a:t>(hospital’s homepage)</a:t>
            </a:r>
          </a:p>
        </p:txBody>
      </p:sp>
      <p:sp>
        <p:nvSpPr>
          <p:cNvPr id="10" name="TextBox 9">
            <a:extLst>
              <a:ext uri="{FF2B5EF4-FFF2-40B4-BE49-F238E27FC236}">
                <a16:creationId xmlns:a16="http://schemas.microsoft.com/office/drawing/2014/main" id="{8C20750E-4E39-4F4C-ABFB-EDD9E0958A46}"/>
              </a:ext>
            </a:extLst>
          </p:cNvPr>
          <p:cNvSpPr txBox="1"/>
          <p:nvPr/>
        </p:nvSpPr>
        <p:spPr>
          <a:xfrm>
            <a:off x="1664494" y="4835723"/>
            <a:ext cx="2143125" cy="307777"/>
          </a:xfrm>
          <a:prstGeom prst="rect">
            <a:avLst/>
          </a:prstGeom>
          <a:noFill/>
        </p:spPr>
        <p:txBody>
          <a:bodyPr wrap="square" rtlCol="0">
            <a:spAutoFit/>
          </a:bodyPr>
          <a:lstStyle/>
          <a:p>
            <a:r>
              <a:rPr lang="en-IN" dirty="0">
                <a:solidFill>
                  <a:schemeClr val="tx1"/>
                </a:solidFill>
                <a:latin typeface="Bebas Neue" panose="020B0604020202020204" charset="0"/>
              </a:rPr>
              <a:t>(pharmacy’s homepage)</a:t>
            </a:r>
          </a:p>
        </p:txBody>
      </p:sp>
      <p:sp>
        <p:nvSpPr>
          <p:cNvPr id="11" name="TextBox 10">
            <a:extLst>
              <a:ext uri="{FF2B5EF4-FFF2-40B4-BE49-F238E27FC236}">
                <a16:creationId xmlns:a16="http://schemas.microsoft.com/office/drawing/2014/main" id="{C0B2C8FA-1110-4788-BC11-CBD5618F2A80}"/>
              </a:ext>
            </a:extLst>
          </p:cNvPr>
          <p:cNvSpPr txBox="1"/>
          <p:nvPr/>
        </p:nvSpPr>
        <p:spPr>
          <a:xfrm>
            <a:off x="160691" y="380018"/>
            <a:ext cx="3843340" cy="2246769"/>
          </a:xfrm>
          <a:prstGeom prst="rect">
            <a:avLst/>
          </a:prstGeom>
          <a:noFill/>
        </p:spPr>
        <p:txBody>
          <a:bodyPr wrap="square" rtlCol="0">
            <a:spAutoFit/>
          </a:bodyPr>
          <a:lstStyle/>
          <a:p>
            <a:r>
              <a:rPr lang="en-US" dirty="0">
                <a:solidFill>
                  <a:schemeClr val="tx1"/>
                </a:solidFill>
                <a:latin typeface="Bebas Neue" panose="020B0604020202020204" charset="0"/>
              </a:rPr>
              <a:t>the view history button present in hospital and pharmacy homepage is used to keep a track of the patients seen and treated.</a:t>
            </a:r>
          </a:p>
          <a:p>
            <a:endParaRPr lang="en-US" dirty="0">
              <a:solidFill>
                <a:schemeClr val="tx1"/>
              </a:solidFill>
              <a:latin typeface="Bebas Neue" panose="020B0604020202020204" charset="0"/>
            </a:endParaRPr>
          </a:p>
          <a:p>
            <a:r>
              <a:rPr lang="en-US" dirty="0">
                <a:solidFill>
                  <a:schemeClr val="tx1"/>
                </a:solidFill>
                <a:latin typeface="Bebas Neue" panose="020B0604020202020204" charset="0"/>
              </a:rPr>
              <a:t>the hospital homepage will keep a track of the patients seen by a doctor, the most diagnosed Illness, most prescribed medicines.</a:t>
            </a:r>
          </a:p>
          <a:p>
            <a:endParaRPr lang="en-US" dirty="0">
              <a:solidFill>
                <a:schemeClr val="tx1"/>
              </a:solidFill>
              <a:latin typeface="Bebas Neue" panose="020B0604020202020204" charset="0"/>
            </a:endParaRPr>
          </a:p>
          <a:p>
            <a:r>
              <a:rPr lang="en-US" dirty="0">
                <a:solidFill>
                  <a:schemeClr val="tx1"/>
                </a:solidFill>
                <a:latin typeface="Bebas Neue" panose="020B0604020202020204" charset="0"/>
              </a:rPr>
              <a:t>respective names of the hospital and pharmacy will be displayed next to the “welcome” in both the homepages.</a:t>
            </a:r>
            <a:endParaRPr lang="en-IN" dirty="0">
              <a:solidFill>
                <a:schemeClr val="tx1"/>
              </a:solidFill>
              <a:latin typeface="Bebas Neue" panose="020B0604020202020204" charset="0"/>
            </a:endParaRPr>
          </a:p>
        </p:txBody>
      </p:sp>
      <p:sp>
        <p:nvSpPr>
          <p:cNvPr id="12" name="TextBox 11">
            <a:extLst>
              <a:ext uri="{FF2B5EF4-FFF2-40B4-BE49-F238E27FC236}">
                <a16:creationId xmlns:a16="http://schemas.microsoft.com/office/drawing/2014/main" id="{12978EF4-0925-4F23-AA03-A937F7E6DB95}"/>
              </a:ext>
            </a:extLst>
          </p:cNvPr>
          <p:cNvSpPr txBox="1"/>
          <p:nvPr/>
        </p:nvSpPr>
        <p:spPr>
          <a:xfrm>
            <a:off x="5568597" y="3178970"/>
            <a:ext cx="3414712" cy="954107"/>
          </a:xfrm>
          <a:prstGeom prst="rect">
            <a:avLst/>
          </a:prstGeom>
          <a:noFill/>
        </p:spPr>
        <p:txBody>
          <a:bodyPr wrap="square" rtlCol="0">
            <a:spAutoFit/>
          </a:bodyPr>
          <a:lstStyle/>
          <a:p>
            <a:r>
              <a:rPr lang="en-US" dirty="0">
                <a:solidFill>
                  <a:schemeClr val="tx1"/>
                </a:solidFill>
                <a:latin typeface="Bebas Neue" panose="020B0604020202020204" charset="0"/>
              </a:rPr>
              <a:t>the pharmacy homepage will keep a track of the customers attended , most sold medicines, and most diagnosed illness in that area and also the quantity of medicines sold to that customer.</a:t>
            </a:r>
            <a:endParaRPr lang="en-IN" dirty="0">
              <a:solidFill>
                <a:schemeClr val="tx1"/>
              </a:solidFill>
              <a:latin typeface="Bebas Neue" panose="020B0604020202020204" charset="0"/>
            </a:endParaRPr>
          </a:p>
        </p:txBody>
      </p:sp>
      <p:cxnSp>
        <p:nvCxnSpPr>
          <p:cNvPr id="14" name="Straight Arrow Connector 13">
            <a:extLst>
              <a:ext uri="{FF2B5EF4-FFF2-40B4-BE49-F238E27FC236}">
                <a16:creationId xmlns:a16="http://schemas.microsoft.com/office/drawing/2014/main" id="{88E2D324-7827-2346-BE82-29DACFCDFB63}"/>
              </a:ext>
            </a:extLst>
          </p:cNvPr>
          <p:cNvCxnSpPr>
            <a:cxnSpLocks/>
          </p:cNvCxnSpPr>
          <p:nvPr/>
        </p:nvCxnSpPr>
        <p:spPr>
          <a:xfrm flipH="1">
            <a:off x="3668628" y="1103875"/>
            <a:ext cx="5610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6F311D9B-D907-6F41-A266-87EE9D4885E8}"/>
              </a:ext>
            </a:extLst>
          </p:cNvPr>
          <p:cNvCxnSpPr>
            <a:cxnSpLocks/>
          </p:cNvCxnSpPr>
          <p:nvPr/>
        </p:nvCxnSpPr>
        <p:spPr>
          <a:xfrm>
            <a:off x="5029360" y="3573014"/>
            <a:ext cx="5392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834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9EDC63D6-9958-42EF-991C-A08B25983361}"/>
              </a:ext>
            </a:extLst>
          </p:cNvPr>
          <p:cNvPicPr>
            <a:picLocks noChangeAspect="1"/>
          </p:cNvPicPr>
          <p:nvPr/>
        </p:nvPicPr>
        <p:blipFill>
          <a:blip r:embed="rId2"/>
          <a:stretch>
            <a:fillRect/>
          </a:stretch>
        </p:blipFill>
        <p:spPr>
          <a:xfrm>
            <a:off x="371474" y="2247286"/>
            <a:ext cx="4266894" cy="2375895"/>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D16FB0F0-7EEB-4F13-8A22-A17CC1B9E0EC}"/>
              </a:ext>
            </a:extLst>
          </p:cNvPr>
          <p:cNvPicPr>
            <a:picLocks noChangeAspect="1"/>
          </p:cNvPicPr>
          <p:nvPr/>
        </p:nvPicPr>
        <p:blipFill>
          <a:blip r:embed="rId3"/>
          <a:stretch>
            <a:fillRect/>
          </a:stretch>
        </p:blipFill>
        <p:spPr>
          <a:xfrm>
            <a:off x="371474" y="77867"/>
            <a:ext cx="4266894" cy="2375896"/>
          </a:xfrm>
          <a:prstGeom prst="rect">
            <a:avLst/>
          </a:prstGeom>
        </p:spPr>
      </p:pic>
      <p:sp>
        <p:nvSpPr>
          <p:cNvPr id="11" name="TextBox 10">
            <a:extLst>
              <a:ext uri="{FF2B5EF4-FFF2-40B4-BE49-F238E27FC236}">
                <a16:creationId xmlns:a16="http://schemas.microsoft.com/office/drawing/2014/main" id="{A8747DDB-2CD1-4F90-BAB2-54CF8F8F0788}"/>
              </a:ext>
            </a:extLst>
          </p:cNvPr>
          <p:cNvSpPr txBox="1"/>
          <p:nvPr/>
        </p:nvSpPr>
        <p:spPr>
          <a:xfrm>
            <a:off x="1659193" y="4690958"/>
            <a:ext cx="4266894" cy="307777"/>
          </a:xfrm>
          <a:prstGeom prst="rect">
            <a:avLst/>
          </a:prstGeom>
          <a:noFill/>
        </p:spPr>
        <p:txBody>
          <a:bodyPr wrap="square" rtlCol="0">
            <a:spAutoFit/>
          </a:bodyPr>
          <a:lstStyle/>
          <a:p>
            <a:r>
              <a:rPr lang="en-IN" dirty="0">
                <a:solidFill>
                  <a:schemeClr val="tx1"/>
                </a:solidFill>
                <a:latin typeface="Bebas Neue" panose="020B0604020202020204" charset="0"/>
              </a:rPr>
              <a:t>(client’s homepage)</a:t>
            </a:r>
          </a:p>
        </p:txBody>
      </p:sp>
      <p:sp>
        <p:nvSpPr>
          <p:cNvPr id="12" name="TextBox 11">
            <a:extLst>
              <a:ext uri="{FF2B5EF4-FFF2-40B4-BE49-F238E27FC236}">
                <a16:creationId xmlns:a16="http://schemas.microsoft.com/office/drawing/2014/main" id="{FE86BB13-C9E1-437B-88B0-906CB0581E76}"/>
              </a:ext>
            </a:extLst>
          </p:cNvPr>
          <p:cNvSpPr txBox="1"/>
          <p:nvPr/>
        </p:nvSpPr>
        <p:spPr>
          <a:xfrm>
            <a:off x="5282709" y="481733"/>
            <a:ext cx="3753465" cy="3754874"/>
          </a:xfrm>
          <a:prstGeom prst="rect">
            <a:avLst/>
          </a:prstGeom>
          <a:noFill/>
        </p:spPr>
        <p:txBody>
          <a:bodyPr wrap="square" rtlCol="0">
            <a:spAutoFit/>
          </a:bodyPr>
          <a:lstStyle/>
          <a:p>
            <a:r>
              <a:rPr lang="en-US" dirty="0">
                <a:solidFill>
                  <a:schemeClr val="tx1"/>
                </a:solidFill>
                <a:latin typeface="Bebas Neue" panose="020B0604020202020204" charset="0"/>
              </a:rPr>
              <a:t>this is the patient’s homepage</a:t>
            </a:r>
          </a:p>
          <a:p>
            <a:endParaRPr lang="en-US" dirty="0">
              <a:solidFill>
                <a:schemeClr val="tx1"/>
              </a:solidFill>
              <a:latin typeface="Bebas Neue" panose="020B0604020202020204" charset="0"/>
            </a:endParaRPr>
          </a:p>
          <a:p>
            <a:r>
              <a:rPr lang="en-US" dirty="0">
                <a:solidFill>
                  <a:schemeClr val="tx1"/>
                </a:solidFill>
                <a:latin typeface="Bebas Neue" panose="020B0604020202020204" charset="0"/>
              </a:rPr>
              <a:t>the basic information button will direct the patient to the basic information page, the hospital history button will show the hospitals visited by the patient, the medical assistant button will lead to the medical assistant page.</a:t>
            </a:r>
          </a:p>
          <a:p>
            <a:endParaRPr lang="en-US" dirty="0">
              <a:solidFill>
                <a:schemeClr val="tx1"/>
              </a:solidFill>
              <a:latin typeface="Bebas Neue" panose="020B0604020202020204" charset="0"/>
            </a:endParaRPr>
          </a:p>
          <a:p>
            <a:r>
              <a:rPr lang="en-US" dirty="0">
                <a:solidFill>
                  <a:schemeClr val="tx1"/>
                </a:solidFill>
                <a:latin typeface="Bebas Neue" panose="020B0604020202020204" charset="0"/>
              </a:rPr>
              <a:t>respective names of the user will be displayed next to the “welcome”.</a:t>
            </a:r>
            <a:endParaRPr lang="en-IN" dirty="0">
              <a:solidFill>
                <a:schemeClr val="tx1"/>
              </a:solidFill>
              <a:latin typeface="Bebas Neue" panose="020B0604020202020204" charset="0"/>
            </a:endParaRPr>
          </a:p>
          <a:p>
            <a:endParaRPr lang="en-US" dirty="0">
              <a:solidFill>
                <a:schemeClr val="tx1"/>
              </a:solidFill>
              <a:latin typeface="Bebas Neue" panose="020B0604020202020204" charset="0"/>
            </a:endParaRPr>
          </a:p>
          <a:p>
            <a:endParaRPr lang="en-US" dirty="0">
              <a:solidFill>
                <a:schemeClr val="tx1"/>
              </a:solidFill>
              <a:latin typeface="Bebas Neue" panose="020B0604020202020204" charset="0"/>
            </a:endParaRPr>
          </a:p>
          <a:p>
            <a:endParaRPr lang="en-US" dirty="0">
              <a:solidFill>
                <a:schemeClr val="tx1"/>
              </a:solidFill>
              <a:latin typeface="Bebas Neue" panose="020B0604020202020204" charset="0"/>
            </a:endParaRPr>
          </a:p>
          <a:p>
            <a:endParaRPr lang="en-US" dirty="0">
              <a:solidFill>
                <a:schemeClr val="tx1"/>
              </a:solidFill>
              <a:latin typeface="Bebas Neue" panose="020B0604020202020204" charset="0"/>
            </a:endParaRPr>
          </a:p>
          <a:p>
            <a:r>
              <a:rPr lang="en-US" dirty="0">
                <a:solidFill>
                  <a:schemeClr val="tx1"/>
                </a:solidFill>
                <a:latin typeface="Bebas Neue" panose="020B0604020202020204" charset="0"/>
              </a:rPr>
              <a:t>below few informative paragraphs on few medical branches are present for the patient to read and get more knowledge and understanding.</a:t>
            </a:r>
          </a:p>
          <a:p>
            <a:endParaRPr lang="en-US" dirty="0">
              <a:solidFill>
                <a:schemeClr val="tx1"/>
              </a:solidFill>
              <a:latin typeface="Bebas Neue" panose="020B0604020202020204" charset="0"/>
            </a:endParaRPr>
          </a:p>
        </p:txBody>
      </p:sp>
      <p:cxnSp>
        <p:nvCxnSpPr>
          <p:cNvPr id="8" name="Straight Arrow Connector 7">
            <a:extLst>
              <a:ext uri="{FF2B5EF4-FFF2-40B4-BE49-F238E27FC236}">
                <a16:creationId xmlns:a16="http://schemas.microsoft.com/office/drawing/2014/main" id="{D1CB902A-411F-3A45-82D5-9724D970B3CB}"/>
              </a:ext>
            </a:extLst>
          </p:cNvPr>
          <p:cNvCxnSpPr>
            <a:cxnSpLocks/>
          </p:cNvCxnSpPr>
          <p:nvPr/>
        </p:nvCxnSpPr>
        <p:spPr>
          <a:xfrm>
            <a:off x="4638368" y="1629392"/>
            <a:ext cx="5392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96F287CF-FFF1-6E4E-BA80-5410005A9187}"/>
              </a:ext>
            </a:extLst>
          </p:cNvPr>
          <p:cNvCxnSpPr>
            <a:cxnSpLocks/>
          </p:cNvCxnSpPr>
          <p:nvPr/>
        </p:nvCxnSpPr>
        <p:spPr>
          <a:xfrm>
            <a:off x="4638368" y="3535082"/>
            <a:ext cx="64434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83476700"/>
      </p:ext>
    </p:extLst>
  </p:cSld>
  <p:clrMapOvr>
    <a:masterClrMapping/>
  </p:clrMapOvr>
</p:sld>
</file>

<file path=ppt/theme/theme1.xml><?xml version="1.0" encoding="utf-8"?>
<a:theme xmlns:a="http://schemas.openxmlformats.org/drawingml/2006/main" name="1_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TotalTime>
  <Words>966</Words>
  <Application>Microsoft Macintosh PowerPoint</Application>
  <PresentationFormat>On-screen Show (16:9)</PresentationFormat>
  <Paragraphs>89</Paragraphs>
  <Slides>14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Avenir Roman</vt:lpstr>
      <vt:lpstr>Arial</vt:lpstr>
      <vt:lpstr>Wingdings</vt:lpstr>
      <vt:lpstr>Bebas Neue</vt:lpstr>
      <vt:lpstr>Courier New</vt:lpstr>
      <vt:lpstr>Roboto</vt:lpstr>
      <vt:lpstr>Forte</vt:lpstr>
      <vt:lpstr>1_Computer Science Proposal by Slidesgo</vt:lpstr>
      <vt:lpstr>Team minerva’s project for hackathon Theme : healthtech</vt:lpstr>
      <vt:lpstr>Key challenges of on-premise data storage in healthcare</vt:lpstr>
      <vt:lpstr>PowerPoint Presentation</vt:lpstr>
      <vt:lpstr>To overcome these problems we came up with the project:</vt:lpstr>
      <vt:lpstr>PowerPoint Presentation</vt:lpstr>
      <vt:lpstr>PowerPoint Presentation</vt:lpstr>
      <vt:lpstr>PowerPoint Presentation</vt:lpstr>
      <vt:lpstr>PowerPoint Presentation</vt:lpstr>
      <vt:lpstr>PowerPoint Presentation</vt:lpstr>
      <vt:lpstr>PowerPoint Presentation</vt:lpstr>
      <vt:lpstr>Our model</vt:lpstr>
      <vt:lpstr>What’s our plan?</vt:lpstr>
      <vt:lpstr>Why patfiles?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minerva’s project for hackathon Theme : healthtech</dc:title>
  <dc:creator>harshit nigam</dc:creator>
  <cp:lastModifiedBy>JAI KUMAR TIRKEY</cp:lastModifiedBy>
  <cp:revision>14</cp:revision>
  <dcterms:created xsi:type="dcterms:W3CDTF">2021-01-07T05:54:12Z</dcterms:created>
  <dcterms:modified xsi:type="dcterms:W3CDTF">2021-01-07T14:30:58Z</dcterms:modified>
</cp:coreProperties>
</file>